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6858000" cx="12192000"/>
  <p:notesSz cx="6858000" cy="9144000"/>
  <p:embeddedFontLst>
    <p:embeddedFont>
      <p:font typeface="Fira Sans Condensed Black"/>
      <p:bold r:id="rId26"/>
      <p:boldItalic r:id="rId27"/>
    </p:embeddedFont>
    <p:embeddedFont>
      <p:font typeface="Oswald"/>
      <p:regular r:id="rId28"/>
      <p:bold r:id="rId29"/>
    </p:embeddedFont>
    <p:embeddedFont>
      <p:font typeface="Open Sans"/>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4" roundtripDataSignature="AMtx7mgbaXs9Ymzp/KHiPt4wwE64WBBv8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FiraSansCondensedBlack-bold.fntdata"/><Relationship Id="rId25" Type="http://schemas.openxmlformats.org/officeDocument/2006/relationships/slide" Target="slides/slide20.xml"/><Relationship Id="rId28" Type="http://schemas.openxmlformats.org/officeDocument/2006/relationships/font" Target="fonts/Oswald-regular.fntdata"/><Relationship Id="rId27" Type="http://schemas.openxmlformats.org/officeDocument/2006/relationships/font" Target="fonts/FiraSansCondensedBlack-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bold.fntdata"/><Relationship Id="rId30" Type="http://schemas.openxmlformats.org/officeDocument/2006/relationships/font" Target="fonts/OpenSans-regular.fntdata"/><Relationship Id="rId11" Type="http://schemas.openxmlformats.org/officeDocument/2006/relationships/slide" Target="slides/slide6.xml"/><Relationship Id="rId33" Type="http://schemas.openxmlformats.org/officeDocument/2006/relationships/font" Target="fonts/OpenSans-boldItalic.fntdata"/><Relationship Id="rId10" Type="http://schemas.openxmlformats.org/officeDocument/2006/relationships/slide" Target="slides/slide5.xml"/><Relationship Id="rId32" Type="http://schemas.openxmlformats.org/officeDocument/2006/relationships/font" Target="fonts/OpenSans-italic.fntdata"/><Relationship Id="rId13" Type="http://schemas.openxmlformats.org/officeDocument/2006/relationships/slide" Target="slides/slide8.xml"/><Relationship Id="rId12" Type="http://schemas.openxmlformats.org/officeDocument/2006/relationships/slide" Target="slides/slide7.xml"/><Relationship Id="rId34" Type="http://customschemas.google.com/relationships/presentationmetadata" Target="meta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jp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b266162c4c_2_2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g1b266162c4c_2_2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1b266162c4c_2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g1b266162c4c_2_37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1b266162c4c_2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g1b266162c4c_2_38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b266162c4c_2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g1b266162c4c_2_38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b266162c4c_2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g1b266162c4c_2_39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1b266162c4c_2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g1b266162c4c_2_39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b266162c4c_2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g1b266162c4c_2_40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b266162c4c_2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g1b266162c4c_2_40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1b266162c4c_2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g1b266162c4c_2_40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b843a0ef5b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1b843a0ef5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N">
                <a:solidFill>
                  <a:schemeClr val="dk1"/>
                </a:solidFill>
                <a:latin typeface="Calibri"/>
                <a:ea typeface="Calibri"/>
                <a:cs typeface="Calibri"/>
                <a:sym typeface="Calibri"/>
              </a:rPr>
              <a:t>To conclude, we believe that our system is very beneficial for all parties involved since users are also gaining from recycling and are also able to purchase the refurbished materials  . Not only are we conducting the e-waste operations, we are also sending out the emails about sustainability, which allow users to be more educated and also more conscious about the waste that they produce. In this day and age, majority of the population own digital devices, so producing e-waste is inevitable. With our platform we strive to create a system which really encourages and educates users to live their lives with more of a consciousness for environmental impacts. </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1b266162c4c_2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g1b266162c4c_2_4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b266162c4c_2_3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5" name="Google Shape;385;g1b266162c4c_2_3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chemeClr val="dk1"/>
              </a:buClr>
              <a:buSzPts val="1100"/>
              <a:buFont typeface="Arial"/>
              <a:buNone/>
            </a:pPr>
            <a:r>
              <a:rPr b="1" lang="en-IN">
                <a:solidFill>
                  <a:schemeClr val="dk1"/>
                </a:solidFill>
                <a:latin typeface="Calibri"/>
                <a:ea typeface="Calibri"/>
                <a:cs typeface="Calibri"/>
                <a:sym typeface="Calibri"/>
              </a:rPr>
              <a:t>Waste Management has been a pressing issue across the globe with an ever-rising population surge and the utilization of the daily needs including electronics. </a:t>
            </a:r>
            <a:r>
              <a:rPr b="1" lang="en-IN">
                <a:solidFill>
                  <a:srgbClr val="414142"/>
                </a:solidFill>
                <a:latin typeface="Calibri"/>
                <a:ea typeface="Calibri"/>
                <a:cs typeface="Calibri"/>
                <a:sym typeface="Calibri"/>
              </a:rPr>
              <a:t>E-waste refers to any electronic devices that have reached the end of life. T</a:t>
            </a:r>
            <a:r>
              <a:rPr b="1" lang="en-IN">
                <a:solidFill>
                  <a:schemeClr val="dk1"/>
                </a:solidFill>
                <a:latin typeface="Calibri"/>
                <a:ea typeface="Calibri"/>
                <a:cs typeface="Calibri"/>
                <a:sym typeface="Calibri"/>
              </a:rPr>
              <a:t>hey are generally discarded to the waste disposal that gets shipped to dump yards across the globe. We wanted to have the e-waste handled in a much more efficient sense with the urge to have a service that could significantly reduce and recycle the electronic goods after their end of life.</a:t>
            </a:r>
            <a:endParaRPr b="1">
              <a:solidFill>
                <a:schemeClr val="dk1"/>
              </a:solidFill>
              <a:latin typeface="Calibri"/>
              <a:ea typeface="Calibri"/>
              <a:cs typeface="Calibri"/>
              <a:sym typeface="Calibri"/>
            </a:endParaRPr>
          </a:p>
          <a:p>
            <a:pPr indent="0" lvl="0" marL="152400" rtl="0" algn="l">
              <a:lnSpc>
                <a:spcPct val="115000"/>
              </a:lnSpc>
              <a:spcBef>
                <a:spcPts val="0"/>
              </a:spcBef>
              <a:spcAft>
                <a:spcPts val="0"/>
              </a:spcAft>
              <a:buClr>
                <a:schemeClr val="dk1"/>
              </a:buClr>
              <a:buSzPts val="1100"/>
              <a:buFont typeface="Arial"/>
              <a:buNone/>
            </a:pPr>
            <a:r>
              <a:rPr b="1" lang="en-IN">
                <a:solidFill>
                  <a:schemeClr val="dk1"/>
                </a:solidFill>
                <a:latin typeface="Calibri"/>
                <a:ea typeface="Calibri"/>
                <a:cs typeface="Calibri"/>
                <a:sym typeface="Calibri"/>
              </a:rPr>
              <a:t>The E-waste Recycling Management System encourages proper processes to collect e-waste and recover and recycle material by safe methods to reduce its adverse impacts on the environment.</a:t>
            </a:r>
            <a:endParaRPr b="1">
              <a:solidFill>
                <a:schemeClr val="dk1"/>
              </a:solidFill>
              <a:latin typeface="Calibri"/>
              <a:ea typeface="Calibri"/>
              <a:cs typeface="Calibri"/>
              <a:sym typeface="Calibri"/>
            </a:endParaRPr>
          </a:p>
          <a:p>
            <a:pPr indent="0" lvl="0" marL="152400" rtl="0" algn="l">
              <a:lnSpc>
                <a:spcPct val="115000"/>
              </a:lnSpc>
              <a:spcBef>
                <a:spcPts val="0"/>
              </a:spcBef>
              <a:spcAft>
                <a:spcPts val="0"/>
              </a:spcAft>
              <a:buClr>
                <a:schemeClr val="dk1"/>
              </a:buClr>
              <a:buSzPts val="1100"/>
              <a:buFont typeface="Arial"/>
              <a:buNone/>
            </a:pPr>
            <a:r>
              <a:rPr b="1" lang="en-IN">
                <a:solidFill>
                  <a:schemeClr val="dk1"/>
                </a:solidFill>
                <a:latin typeface="Calibri"/>
                <a:ea typeface="Calibri"/>
                <a:cs typeface="Calibri"/>
                <a:sym typeface="Calibri"/>
              </a:rPr>
              <a:t>Our information service R-E-Cycle encourages environmentally conscious choices through award credits.</a:t>
            </a:r>
            <a:endParaRPr b="1">
              <a:solidFill>
                <a:schemeClr val="dk1"/>
              </a:solidFill>
              <a:latin typeface="Calibri"/>
              <a:ea typeface="Calibri"/>
              <a:cs typeface="Calibri"/>
              <a:sym typeface="Calibri"/>
            </a:endParaRPr>
          </a:p>
          <a:p>
            <a:pPr indent="0" lvl="0" marL="152400" rtl="0" algn="l">
              <a:lnSpc>
                <a:spcPct val="115000"/>
              </a:lnSpc>
              <a:spcBef>
                <a:spcPts val="0"/>
              </a:spcBef>
              <a:spcAft>
                <a:spcPts val="0"/>
              </a:spcAft>
              <a:buClr>
                <a:schemeClr val="dk1"/>
              </a:buClr>
              <a:buSzPts val="1100"/>
              <a:buFont typeface="Arial"/>
              <a:buNone/>
            </a:pPr>
            <a:r>
              <a:rPr b="1" lang="en-IN">
                <a:solidFill>
                  <a:schemeClr val="dk1"/>
                </a:solidFill>
                <a:latin typeface="Calibri"/>
                <a:ea typeface="Calibri"/>
                <a:cs typeface="Calibri"/>
                <a:sym typeface="Calibri"/>
              </a:rPr>
              <a:t>The accumulated points can be used to buy the refurbished devices from our service.</a:t>
            </a:r>
            <a:endParaRPr b="1">
              <a:solidFill>
                <a:schemeClr val="dk1"/>
              </a:solidFill>
              <a:latin typeface="Calibri"/>
              <a:ea typeface="Calibri"/>
              <a:cs typeface="Calibri"/>
              <a:sym typeface="Calibri"/>
            </a:endParaRPr>
          </a:p>
          <a:p>
            <a:pPr indent="0" lvl="0" marL="152400" rtl="0" algn="l">
              <a:lnSpc>
                <a:spcPct val="115000"/>
              </a:lnSpc>
              <a:spcBef>
                <a:spcPts val="0"/>
              </a:spcBef>
              <a:spcAft>
                <a:spcPts val="0"/>
              </a:spcAft>
              <a:buClr>
                <a:schemeClr val="dk1"/>
              </a:buClr>
              <a:buSzPts val="1100"/>
              <a:buFont typeface="Arial"/>
              <a:buNone/>
            </a:pPr>
            <a:r>
              <a:rPr b="1" lang="en-IN">
                <a:solidFill>
                  <a:schemeClr val="dk1"/>
                </a:solidFill>
                <a:latin typeface="Calibri"/>
                <a:ea typeface="Calibri"/>
                <a:cs typeface="Calibri"/>
                <a:sym typeface="Calibri"/>
              </a:rPr>
              <a:t>It also encourages re-use and educating the public about E-Waste risks and good disposal practices</a:t>
            </a:r>
            <a:endParaRPr b="1">
              <a:solidFill>
                <a:schemeClr val="dk1"/>
              </a:solidFill>
              <a:latin typeface="Calibri"/>
              <a:ea typeface="Calibri"/>
              <a:cs typeface="Calibri"/>
              <a:sym typeface="Calibri"/>
            </a:endParaRPr>
          </a:p>
          <a:p>
            <a:pPr indent="0" lvl="0" marL="158750" rtl="0" algn="l">
              <a:lnSpc>
                <a:spcPct val="100000"/>
              </a:lnSpc>
              <a:spcBef>
                <a:spcPts val="0"/>
              </a:spcBef>
              <a:spcAft>
                <a:spcPts val="0"/>
              </a:spcAft>
              <a:buSzPts val="1100"/>
              <a:buNone/>
            </a:pPr>
            <a:r>
              <a:t/>
            </a:r>
            <a:endParaRPr b="1" sz="1000">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1b266162c4c_2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g1b266162c4c_2_4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1b4894328ea_2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g1b4894328ea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chemeClr val="dk1"/>
              </a:buClr>
              <a:buSzPts val="1100"/>
              <a:buFont typeface="Arial"/>
              <a:buNone/>
            </a:pPr>
            <a:r>
              <a:rPr b="1" lang="en-IN">
                <a:solidFill>
                  <a:srgbClr val="414142"/>
                </a:solidFill>
                <a:latin typeface="Calibri"/>
                <a:ea typeface="Calibri"/>
                <a:cs typeface="Calibri"/>
                <a:sym typeface="Calibri"/>
              </a:rPr>
              <a:t>The term e-waste covers a huge range of products</a:t>
            </a:r>
            <a:r>
              <a:rPr b="1" lang="en-IN">
                <a:solidFill>
                  <a:srgbClr val="222222"/>
                </a:solidFill>
                <a:latin typeface="Calibri"/>
                <a:ea typeface="Calibri"/>
                <a:cs typeface="Calibri"/>
                <a:sym typeface="Calibri"/>
              </a:rPr>
              <a:t>: Small equipment like calculators, electric kettles to large equipment like dish-washing machines, solar panels and many more. </a:t>
            </a:r>
            <a:r>
              <a:rPr b="1" lang="en-IN">
                <a:solidFill>
                  <a:srgbClr val="2D3B45"/>
                </a:solidFill>
                <a:latin typeface="Calibri"/>
                <a:ea typeface="Calibri"/>
                <a:cs typeface="Calibri"/>
                <a:sym typeface="Calibri"/>
              </a:rPr>
              <a:t>These items are growing in huge numbers as individuals and businesses are more technology oriented with existing and new equipments. Our E-waste information service is not just individual specific, it is open to businesses. With a world population of 8 billion and with ever growing changes in media and technology, this will not just be a onetime thing as it's a cycle of recycling, refurbishing, and reselling.</a:t>
            </a:r>
            <a:endParaRPr b="1">
              <a:solidFill>
                <a:srgbClr val="2D3B45"/>
              </a:solidFill>
              <a:latin typeface="Calibri"/>
              <a:ea typeface="Calibri"/>
              <a:cs typeface="Calibri"/>
              <a:sym typeface="Calibri"/>
            </a:endParaRPr>
          </a:p>
          <a:p>
            <a:pPr indent="0" lvl="0" marL="152400" rtl="0" algn="l">
              <a:lnSpc>
                <a:spcPct val="115000"/>
              </a:lnSpc>
              <a:spcBef>
                <a:spcPts val="0"/>
              </a:spcBef>
              <a:spcAft>
                <a:spcPts val="0"/>
              </a:spcAft>
              <a:buClr>
                <a:schemeClr val="dk1"/>
              </a:buClr>
              <a:buSzPts val="1100"/>
              <a:buFont typeface="Arial"/>
              <a:buNone/>
            </a:pPr>
            <a:r>
              <a:rPr b="1" lang="en-IN">
                <a:solidFill>
                  <a:schemeClr val="dk1"/>
                </a:solidFill>
                <a:latin typeface="Calibri"/>
                <a:ea typeface="Calibri"/>
                <a:cs typeface="Calibri"/>
                <a:sym typeface="Calibri"/>
              </a:rPr>
              <a:t>Many old electronic devices contain toxic substances. When e-waste is tossed into landfills, these chemicals leach into the soil, polluting the ground water as well as the air.</a:t>
            </a:r>
            <a:endParaRPr b="1">
              <a:solidFill>
                <a:schemeClr val="dk1"/>
              </a:solidFill>
              <a:latin typeface="Calibri"/>
              <a:ea typeface="Calibri"/>
              <a:cs typeface="Calibri"/>
              <a:sym typeface="Calibri"/>
            </a:endParaRPr>
          </a:p>
          <a:p>
            <a:pPr indent="0" lvl="0" marL="152400" rtl="0" algn="l">
              <a:lnSpc>
                <a:spcPct val="115000"/>
              </a:lnSpc>
              <a:spcBef>
                <a:spcPts val="0"/>
              </a:spcBef>
              <a:spcAft>
                <a:spcPts val="0"/>
              </a:spcAft>
              <a:buClr>
                <a:schemeClr val="dk1"/>
              </a:buClr>
              <a:buSzPts val="1100"/>
              <a:buFont typeface="Arial"/>
              <a:buNone/>
            </a:pPr>
            <a:r>
              <a:rPr b="1" lang="en-IN">
                <a:solidFill>
                  <a:schemeClr val="dk1"/>
                </a:solidFill>
                <a:latin typeface="Calibri"/>
                <a:ea typeface="Calibri"/>
                <a:cs typeface="Calibri"/>
                <a:sym typeface="Calibri"/>
              </a:rPr>
              <a:t>Reclaiming valuable materials from the recycling process which in turn decreases demand for new raw materials.</a:t>
            </a:r>
            <a:endParaRPr b="1">
              <a:solidFill>
                <a:schemeClr val="dk1"/>
              </a:solidFill>
              <a:latin typeface="Calibri"/>
              <a:ea typeface="Calibri"/>
              <a:cs typeface="Calibri"/>
              <a:sym typeface="Calibri"/>
            </a:endParaRPr>
          </a:p>
          <a:p>
            <a:pPr indent="0" lvl="0" marL="152400" rtl="0" algn="l">
              <a:lnSpc>
                <a:spcPct val="115000"/>
              </a:lnSpc>
              <a:spcBef>
                <a:spcPts val="0"/>
              </a:spcBef>
              <a:spcAft>
                <a:spcPts val="0"/>
              </a:spcAft>
              <a:buClr>
                <a:schemeClr val="dk1"/>
              </a:buClr>
              <a:buSzPts val="1100"/>
              <a:buFont typeface="Arial"/>
              <a:buNone/>
            </a:pPr>
            <a:r>
              <a:rPr b="1" lang="en-IN">
                <a:solidFill>
                  <a:srgbClr val="222222"/>
                </a:solidFill>
                <a:latin typeface="Calibri"/>
                <a:ea typeface="Calibri"/>
                <a:cs typeface="Calibri"/>
                <a:sym typeface="Calibri"/>
              </a:rPr>
              <a:t>Recycling old devices saves energy. With the re-use fewer raw materials need to be drawn from nature to create new devices.</a:t>
            </a:r>
            <a:endParaRPr b="1">
              <a:solidFill>
                <a:srgbClr val="222222"/>
              </a:solidFill>
              <a:latin typeface="Calibri"/>
              <a:ea typeface="Calibri"/>
              <a:cs typeface="Calibri"/>
              <a:sym typeface="Calibri"/>
            </a:endParaRPr>
          </a:p>
          <a:p>
            <a:pPr indent="0" lvl="0" marL="152400" rtl="0" algn="l">
              <a:lnSpc>
                <a:spcPct val="115000"/>
              </a:lnSpc>
              <a:spcBef>
                <a:spcPts val="0"/>
              </a:spcBef>
              <a:spcAft>
                <a:spcPts val="0"/>
              </a:spcAft>
              <a:buClr>
                <a:schemeClr val="dk1"/>
              </a:buClr>
              <a:buSzPts val="1100"/>
              <a:buFont typeface="Arial"/>
              <a:buNone/>
            </a:pPr>
            <a:r>
              <a:rPr b="1" lang="en-IN">
                <a:solidFill>
                  <a:srgbClr val="222222"/>
                </a:solidFill>
                <a:latin typeface="Calibri"/>
                <a:ea typeface="Calibri"/>
                <a:cs typeface="Calibri"/>
                <a:sym typeface="Calibri"/>
              </a:rPr>
              <a:t>Recycling saves the raw materials that can be repurposed by producing new devices. As a result, energy is saved, pollution is reduced, and there are fewer greenhouse gas emissions released into the atmosphere.</a:t>
            </a:r>
            <a:endParaRPr b="1">
              <a:solidFill>
                <a:srgbClr val="222222"/>
              </a:solidFill>
              <a:latin typeface="Calibri"/>
              <a:ea typeface="Calibri"/>
              <a:cs typeface="Calibri"/>
              <a:sym typeface="Calibri"/>
            </a:endParaRPr>
          </a:p>
          <a:p>
            <a:pPr indent="0" lvl="0" marL="158750" rtl="0" algn="l">
              <a:lnSpc>
                <a:spcPct val="100000"/>
              </a:lnSpc>
              <a:spcBef>
                <a:spcPts val="0"/>
              </a:spcBef>
              <a:spcAft>
                <a:spcPts val="0"/>
              </a:spcAft>
              <a:buSzPts val="1100"/>
              <a:buNone/>
            </a:pPr>
            <a:r>
              <a:t/>
            </a:r>
            <a:endParaRPr b="1">
              <a:solidFill>
                <a:srgbClr val="414142"/>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1b266162c4c_2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chemeClr val="dk1"/>
              </a:buClr>
              <a:buSzPts val="1100"/>
              <a:buFont typeface="Arial"/>
              <a:buNone/>
            </a:pPr>
            <a:r>
              <a:rPr b="1" lang="en-IN">
                <a:solidFill>
                  <a:srgbClr val="414142"/>
                </a:solidFill>
                <a:latin typeface="Calibri"/>
                <a:ea typeface="Calibri"/>
                <a:cs typeface="Calibri"/>
                <a:sym typeface="Calibri"/>
              </a:rPr>
              <a:t>The first stage in the recycling process for e-waste is the collection of electronic products. </a:t>
            </a:r>
            <a:r>
              <a:rPr b="1" lang="en-IN">
                <a:solidFill>
                  <a:schemeClr val="dk1"/>
                </a:solidFill>
                <a:latin typeface="Calibri"/>
                <a:ea typeface="Calibri"/>
                <a:cs typeface="Calibri"/>
                <a:sym typeface="Calibri"/>
              </a:rPr>
              <a:t>With our application, users can create an account for themselves, log in, and lookout for the nearest collection lakes where they can dump their e-waste or request for an on-demand collection service.</a:t>
            </a:r>
            <a:endParaRPr b="1">
              <a:solidFill>
                <a:schemeClr val="dk1"/>
              </a:solidFill>
              <a:latin typeface="Calibri"/>
              <a:ea typeface="Calibri"/>
              <a:cs typeface="Calibri"/>
              <a:sym typeface="Calibri"/>
            </a:endParaRPr>
          </a:p>
          <a:p>
            <a:pPr indent="0" lvl="0" marL="152400" rtl="0" algn="l">
              <a:lnSpc>
                <a:spcPct val="115000"/>
              </a:lnSpc>
              <a:spcBef>
                <a:spcPts val="0"/>
              </a:spcBef>
              <a:spcAft>
                <a:spcPts val="0"/>
              </a:spcAft>
              <a:buClr>
                <a:schemeClr val="dk1"/>
              </a:buClr>
              <a:buSzPts val="1100"/>
              <a:buFont typeface="Arial"/>
              <a:buNone/>
            </a:pPr>
            <a:r>
              <a:rPr b="1" lang="en-IN">
                <a:solidFill>
                  <a:schemeClr val="dk1"/>
                </a:solidFill>
                <a:latin typeface="Calibri"/>
                <a:ea typeface="Calibri"/>
                <a:cs typeface="Calibri"/>
                <a:sym typeface="Calibri"/>
              </a:rPr>
              <a:t>Having an account, they will be subscribing to our email listings which would educate them on safe, hygienic disposal practices and awareness about sustainable living.</a:t>
            </a:r>
            <a:endParaRPr b="1">
              <a:solidFill>
                <a:schemeClr val="dk1"/>
              </a:solidFill>
              <a:latin typeface="Calibri"/>
              <a:ea typeface="Calibri"/>
              <a:cs typeface="Calibri"/>
              <a:sym typeface="Calibri"/>
            </a:endParaRPr>
          </a:p>
          <a:p>
            <a:pPr indent="0" lvl="0" marL="152400" rtl="0" algn="l">
              <a:lnSpc>
                <a:spcPct val="115000"/>
              </a:lnSpc>
              <a:spcBef>
                <a:spcPts val="0"/>
              </a:spcBef>
              <a:spcAft>
                <a:spcPts val="0"/>
              </a:spcAft>
              <a:buClr>
                <a:schemeClr val="dk1"/>
              </a:buClr>
              <a:buSzPts val="1100"/>
              <a:buFont typeface="Arial"/>
              <a:buNone/>
            </a:pPr>
            <a:r>
              <a:rPr b="1" lang="en-IN">
                <a:solidFill>
                  <a:schemeClr val="dk1"/>
                </a:solidFill>
                <a:latin typeface="Calibri"/>
                <a:ea typeface="Calibri"/>
                <a:cs typeface="Calibri"/>
                <a:sym typeface="Calibri"/>
              </a:rPr>
              <a:t>Adding to the benefits of having an account, users would gain points or rewards with their action which can be redeemed later for buying any refurbished devices from our service. From the collection lakes, the e-waste would go through our next steps of recycling which includes storage, manual sorting, dismantling, shredding, mechanical separation and recovery.</a:t>
            </a:r>
            <a:endParaRPr b="1">
              <a:solidFill>
                <a:schemeClr val="dk1"/>
              </a:solidFill>
              <a:latin typeface="Calibri"/>
              <a:ea typeface="Calibri"/>
              <a:cs typeface="Calibri"/>
              <a:sym typeface="Calibri"/>
            </a:endParaRPr>
          </a:p>
          <a:p>
            <a:pPr indent="0" lvl="0" marL="152400" rtl="0" algn="l">
              <a:lnSpc>
                <a:spcPct val="115000"/>
              </a:lnSpc>
              <a:spcBef>
                <a:spcPts val="0"/>
              </a:spcBef>
              <a:spcAft>
                <a:spcPts val="0"/>
              </a:spcAft>
              <a:buClr>
                <a:schemeClr val="dk1"/>
              </a:buClr>
              <a:buSzPts val="1100"/>
              <a:buFont typeface="Arial"/>
              <a:buNone/>
            </a:pPr>
            <a:r>
              <a:rPr b="1" lang="en-IN">
                <a:solidFill>
                  <a:schemeClr val="dk1"/>
                </a:solidFill>
                <a:latin typeface="Calibri"/>
                <a:ea typeface="Calibri"/>
                <a:cs typeface="Calibri"/>
                <a:sym typeface="Calibri"/>
              </a:rPr>
              <a:t>The refurbished electronics devices or parts will be up for sale for the users, and they can purchase through the points gained or as per the requirement.</a:t>
            </a:r>
            <a:endParaRPr b="1">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
        <p:nvSpPr>
          <p:cNvPr id="399" name="Google Shape;399;g1b266162c4c_2_3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b266162c4c_2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g1b266162c4c_2_33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1b266162c4c_2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g1b266162c4c_2_34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1b266162c4c_2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g1b266162c4c_2_34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b266162c4c_2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g1b266162c4c_2_36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b266162c4c_2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g1b266162c4c_2_37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 Id="rId5" Type="http://schemas.openxmlformats.org/officeDocument/2006/relationships/hyperlink" Target="https://slack-redir.net/link?url=https%3A%2F%2Fstories.freepik.com%2F"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3" name="Shape 83"/>
        <p:cNvGrpSpPr/>
        <p:nvPr/>
      </p:nvGrpSpPr>
      <p:grpSpPr>
        <a:xfrm>
          <a:off x="0" y="0"/>
          <a:ext cx="0" cy="0"/>
          <a:chOff x="0" y="0"/>
          <a:chExt cx="0" cy="0"/>
        </a:xfrm>
      </p:grpSpPr>
      <p:sp>
        <p:nvSpPr>
          <p:cNvPr id="84" name="Google Shape;84;g1b266162c4c_2_3"/>
          <p:cNvSpPr/>
          <p:nvPr/>
        </p:nvSpPr>
        <p:spPr>
          <a:xfrm>
            <a:off x="5026167" y="0"/>
            <a:ext cx="7165785" cy="6329061"/>
          </a:xfrm>
          <a:custGeom>
            <a:rect b="b" l="l" r="r" t="t"/>
            <a:pathLst>
              <a:path extrusionOk="0" h="155722" w="176309">
                <a:moveTo>
                  <a:pt x="63247" y="0"/>
                </a:moveTo>
                <a:cubicBezTo>
                  <a:pt x="63247" y="0"/>
                  <a:pt x="80642" y="24848"/>
                  <a:pt x="37077" y="41672"/>
                </a:cubicBezTo>
                <a:cubicBezTo>
                  <a:pt x="1" y="55983"/>
                  <a:pt x="5335" y="88511"/>
                  <a:pt x="27957" y="97286"/>
                </a:cubicBezTo>
                <a:cubicBezTo>
                  <a:pt x="27849" y="97834"/>
                  <a:pt x="27742" y="98381"/>
                  <a:pt x="27659" y="98929"/>
                </a:cubicBezTo>
                <a:cubicBezTo>
                  <a:pt x="23670" y="124623"/>
                  <a:pt x="47626" y="125194"/>
                  <a:pt x="58960" y="130445"/>
                </a:cubicBezTo>
                <a:cubicBezTo>
                  <a:pt x="60782" y="131290"/>
                  <a:pt x="62425" y="132326"/>
                  <a:pt x="63997" y="133457"/>
                </a:cubicBezTo>
                <a:cubicBezTo>
                  <a:pt x="65985" y="140732"/>
                  <a:pt x="70795" y="147709"/>
                  <a:pt x="78010" y="151757"/>
                </a:cubicBezTo>
                <a:cubicBezTo>
                  <a:pt x="81701" y="153840"/>
                  <a:pt x="86071" y="154971"/>
                  <a:pt x="89976" y="155341"/>
                </a:cubicBezTo>
                <a:cubicBezTo>
                  <a:pt x="92794" y="155602"/>
                  <a:pt x="95482" y="155722"/>
                  <a:pt x="98053" y="155722"/>
                </a:cubicBezTo>
                <a:cubicBezTo>
                  <a:pt x="124611" y="155722"/>
                  <a:pt x="138682" y="142939"/>
                  <a:pt x="155020" y="141756"/>
                </a:cubicBezTo>
                <a:cubicBezTo>
                  <a:pt x="155811" y="141699"/>
                  <a:pt x="156608" y="141669"/>
                  <a:pt x="157412" y="141669"/>
                </a:cubicBezTo>
                <a:cubicBezTo>
                  <a:pt x="163153" y="141669"/>
                  <a:pt x="169259" y="143194"/>
                  <a:pt x="176308" y="147256"/>
                </a:cubicBezTo>
                <a:lnTo>
                  <a:pt x="176308" y="0"/>
                </a:ln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 name="Google Shape;85;g1b266162c4c_2_3"/>
          <p:cNvSpPr/>
          <p:nvPr/>
        </p:nvSpPr>
        <p:spPr>
          <a:xfrm rot="10800000">
            <a:off x="-14271" y="3131839"/>
            <a:ext cx="4366203" cy="3730161"/>
          </a:xfrm>
          <a:custGeom>
            <a:rect b="b" l="l" r="r" t="t"/>
            <a:pathLst>
              <a:path extrusionOk="0" h="465688" w="545094">
                <a:moveTo>
                  <a:pt x="207028" y="1"/>
                </a:moveTo>
                <a:cubicBezTo>
                  <a:pt x="207028" y="1"/>
                  <a:pt x="259058" y="74319"/>
                  <a:pt x="128756" y="124647"/>
                </a:cubicBezTo>
                <a:cubicBezTo>
                  <a:pt x="1" y="174354"/>
                  <a:pt x="42285" y="297550"/>
                  <a:pt x="138002" y="297550"/>
                </a:cubicBezTo>
                <a:cubicBezTo>
                  <a:pt x="146029" y="297550"/>
                  <a:pt x="154432" y="296683"/>
                  <a:pt x="163141" y="294834"/>
                </a:cubicBezTo>
                <a:cubicBezTo>
                  <a:pt x="173520" y="292632"/>
                  <a:pt x="182326" y="291602"/>
                  <a:pt x="189704" y="291602"/>
                </a:cubicBezTo>
                <a:cubicBezTo>
                  <a:pt x="225753" y="291602"/>
                  <a:pt x="227678" y="316202"/>
                  <a:pt x="212112" y="348817"/>
                </a:cubicBezTo>
                <a:cubicBezTo>
                  <a:pt x="196610" y="381274"/>
                  <a:pt x="212112" y="431899"/>
                  <a:pt x="251176" y="453854"/>
                </a:cubicBezTo>
                <a:cubicBezTo>
                  <a:pt x="262225" y="460057"/>
                  <a:pt x="275286" y="463462"/>
                  <a:pt x="286978" y="464546"/>
                </a:cubicBezTo>
                <a:cubicBezTo>
                  <a:pt x="295411" y="465329"/>
                  <a:pt x="303454" y="465688"/>
                  <a:pt x="311146" y="465688"/>
                </a:cubicBezTo>
                <a:cubicBezTo>
                  <a:pt x="390544" y="465688"/>
                  <a:pt x="432621" y="427483"/>
                  <a:pt x="481467" y="423934"/>
                </a:cubicBezTo>
                <a:cubicBezTo>
                  <a:pt x="483856" y="423759"/>
                  <a:pt x="486261" y="423668"/>
                  <a:pt x="488687" y="423668"/>
                </a:cubicBezTo>
                <a:cubicBezTo>
                  <a:pt x="505818" y="423668"/>
                  <a:pt x="524017" y="428226"/>
                  <a:pt x="545094" y="440376"/>
                </a:cubicBezTo>
                <a:lnTo>
                  <a:pt x="545094" y="1"/>
                </a:ln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 name="Google Shape;86;g1b266162c4c_2_3"/>
          <p:cNvSpPr txBox="1"/>
          <p:nvPr>
            <p:ph type="ctrTitle"/>
          </p:nvPr>
        </p:nvSpPr>
        <p:spPr>
          <a:xfrm>
            <a:off x="956705" y="2248567"/>
            <a:ext cx="6112400" cy="27368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p:txBody>
      </p:sp>
      <p:sp>
        <p:nvSpPr>
          <p:cNvPr id="87" name="Google Shape;87;g1b266162c4c_2_3"/>
          <p:cNvSpPr txBox="1"/>
          <p:nvPr>
            <p:ph idx="1" type="subTitle"/>
          </p:nvPr>
        </p:nvSpPr>
        <p:spPr>
          <a:xfrm>
            <a:off x="915752" y="4406300"/>
            <a:ext cx="5432800" cy="5948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2300"/>
              <a:buNone/>
              <a:defRPr sz="2100"/>
            </a:lvl1pPr>
            <a:lvl2pPr lvl="1" algn="l">
              <a:lnSpc>
                <a:spcPct val="100000"/>
              </a:lnSpc>
              <a:spcBef>
                <a:spcPts val="0"/>
              </a:spcBef>
              <a:spcAft>
                <a:spcPts val="0"/>
              </a:spcAft>
              <a:buSzPts val="2300"/>
              <a:buNone/>
              <a:defRPr sz="2300"/>
            </a:lvl2pPr>
            <a:lvl3pPr lvl="2" algn="l">
              <a:lnSpc>
                <a:spcPct val="100000"/>
              </a:lnSpc>
              <a:spcBef>
                <a:spcPts val="0"/>
              </a:spcBef>
              <a:spcAft>
                <a:spcPts val="0"/>
              </a:spcAft>
              <a:buSzPts val="2300"/>
              <a:buNone/>
              <a:defRPr sz="2300"/>
            </a:lvl3pPr>
            <a:lvl4pPr lvl="3" algn="l">
              <a:lnSpc>
                <a:spcPct val="100000"/>
              </a:lnSpc>
              <a:spcBef>
                <a:spcPts val="0"/>
              </a:spcBef>
              <a:spcAft>
                <a:spcPts val="0"/>
              </a:spcAft>
              <a:buSzPts val="2300"/>
              <a:buNone/>
              <a:defRPr sz="2300"/>
            </a:lvl4pPr>
            <a:lvl5pPr lvl="4" algn="l">
              <a:lnSpc>
                <a:spcPct val="100000"/>
              </a:lnSpc>
              <a:spcBef>
                <a:spcPts val="0"/>
              </a:spcBef>
              <a:spcAft>
                <a:spcPts val="0"/>
              </a:spcAft>
              <a:buSzPts val="2300"/>
              <a:buNone/>
              <a:defRPr sz="2300"/>
            </a:lvl5pPr>
            <a:lvl6pPr lvl="5" algn="l">
              <a:lnSpc>
                <a:spcPct val="100000"/>
              </a:lnSpc>
              <a:spcBef>
                <a:spcPts val="0"/>
              </a:spcBef>
              <a:spcAft>
                <a:spcPts val="0"/>
              </a:spcAft>
              <a:buSzPts val="2300"/>
              <a:buNone/>
              <a:defRPr sz="2300"/>
            </a:lvl6pPr>
            <a:lvl7pPr lvl="6" algn="l">
              <a:lnSpc>
                <a:spcPct val="100000"/>
              </a:lnSpc>
              <a:spcBef>
                <a:spcPts val="0"/>
              </a:spcBef>
              <a:spcAft>
                <a:spcPts val="0"/>
              </a:spcAft>
              <a:buSzPts val="2300"/>
              <a:buNone/>
              <a:defRPr sz="2300"/>
            </a:lvl7pPr>
            <a:lvl8pPr lvl="7" algn="l">
              <a:lnSpc>
                <a:spcPct val="100000"/>
              </a:lnSpc>
              <a:spcBef>
                <a:spcPts val="0"/>
              </a:spcBef>
              <a:spcAft>
                <a:spcPts val="0"/>
              </a:spcAft>
              <a:buSzPts val="2300"/>
              <a:buNone/>
              <a:defRPr sz="2300"/>
            </a:lvl8pPr>
            <a:lvl9pPr lvl="8" algn="l">
              <a:lnSpc>
                <a:spcPct val="100000"/>
              </a:lnSpc>
              <a:spcBef>
                <a:spcPts val="0"/>
              </a:spcBef>
              <a:spcAft>
                <a:spcPts val="0"/>
              </a:spcAft>
              <a:buSzPts val="2300"/>
              <a:buNone/>
              <a:defRPr sz="23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8" name="Shape 88"/>
        <p:cNvGrpSpPr/>
        <p:nvPr/>
      </p:nvGrpSpPr>
      <p:grpSpPr>
        <a:xfrm>
          <a:off x="0" y="0"/>
          <a:ext cx="0" cy="0"/>
          <a:chOff x="0" y="0"/>
          <a:chExt cx="0" cy="0"/>
        </a:xfrm>
      </p:grpSpPr>
      <p:grpSp>
        <p:nvGrpSpPr>
          <p:cNvPr id="89" name="Google Shape;89;g1b266162c4c_2_8"/>
          <p:cNvGrpSpPr/>
          <p:nvPr/>
        </p:nvGrpSpPr>
        <p:grpSpPr>
          <a:xfrm rot="-199848">
            <a:off x="9023661" y="4479335"/>
            <a:ext cx="775625" cy="1228800"/>
            <a:chOff x="-1904298" y="1056455"/>
            <a:chExt cx="581725" cy="921610"/>
          </a:xfrm>
        </p:grpSpPr>
        <p:sp>
          <p:nvSpPr>
            <p:cNvPr id="90" name="Google Shape;90;g1b266162c4c_2_8"/>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 name="Google Shape;91;g1b266162c4c_2_8"/>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92" name="Google Shape;92;g1b266162c4c_2_8"/>
          <p:cNvGrpSpPr/>
          <p:nvPr/>
        </p:nvGrpSpPr>
        <p:grpSpPr>
          <a:xfrm>
            <a:off x="8074985" y="4587377"/>
            <a:ext cx="1171264" cy="1151172"/>
            <a:chOff x="-5358445" y="839844"/>
            <a:chExt cx="1391711" cy="1367837"/>
          </a:xfrm>
        </p:grpSpPr>
        <p:sp>
          <p:nvSpPr>
            <p:cNvPr id="93" name="Google Shape;93;g1b266162c4c_2_8"/>
            <p:cNvSpPr/>
            <p:nvPr/>
          </p:nvSpPr>
          <p:spPr>
            <a:xfrm>
              <a:off x="-5358445" y="839844"/>
              <a:ext cx="1391711" cy="1367419"/>
            </a:xfrm>
            <a:custGeom>
              <a:rect b="b" l="l" r="r" t="t"/>
              <a:pathLst>
                <a:path extrusionOk="0" h="49029" w="4990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 name="Google Shape;94;g1b266162c4c_2_8"/>
            <p:cNvSpPr/>
            <p:nvPr/>
          </p:nvSpPr>
          <p:spPr>
            <a:xfrm>
              <a:off x="-5168235" y="1050330"/>
              <a:ext cx="1163208" cy="1157351"/>
            </a:xfrm>
            <a:custGeom>
              <a:rect b="b" l="l" r="r" t="t"/>
              <a:pathLst>
                <a:path extrusionOk="0" h="41497" w="41707">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95" name="Google Shape;95;g1b266162c4c_2_8"/>
          <p:cNvGrpSpPr/>
          <p:nvPr/>
        </p:nvGrpSpPr>
        <p:grpSpPr>
          <a:xfrm rot="-1263781">
            <a:off x="9422809" y="4715193"/>
            <a:ext cx="1187167" cy="1097247"/>
            <a:chOff x="-1855532" y="1600966"/>
            <a:chExt cx="890361" cy="822923"/>
          </a:xfrm>
        </p:grpSpPr>
        <p:sp>
          <p:nvSpPr>
            <p:cNvPr id="96" name="Google Shape;96;g1b266162c4c_2_8"/>
            <p:cNvSpPr/>
            <p:nvPr/>
          </p:nvSpPr>
          <p:spPr>
            <a:xfrm>
              <a:off x="-1855532" y="1600966"/>
              <a:ext cx="890361" cy="822923"/>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 name="Google Shape;97;g1b266162c4c_2_8"/>
            <p:cNvSpPr/>
            <p:nvPr/>
          </p:nvSpPr>
          <p:spPr>
            <a:xfrm>
              <a:off x="-1801299" y="1673750"/>
              <a:ext cx="648448" cy="672557"/>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98" name="Google Shape;98;g1b266162c4c_2_8"/>
          <p:cNvSpPr/>
          <p:nvPr/>
        </p:nvSpPr>
        <p:spPr>
          <a:xfrm>
            <a:off x="100" y="3671699"/>
            <a:ext cx="12191773" cy="3186229"/>
          </a:xfrm>
          <a:custGeom>
            <a:rect b="b" l="l" r="r" t="t"/>
            <a:pathLst>
              <a:path extrusionOk="0" h="58104" w="252592">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 name="Google Shape;99;g1b266162c4c_2_8"/>
          <p:cNvSpPr txBox="1"/>
          <p:nvPr>
            <p:ph type="title"/>
          </p:nvPr>
        </p:nvSpPr>
        <p:spPr>
          <a:xfrm>
            <a:off x="415600" y="593367"/>
            <a:ext cx="11360800" cy="7636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100" name="Google Shape;100;g1b266162c4c_2_8"/>
          <p:cNvSpPr txBox="1"/>
          <p:nvPr>
            <p:ph idx="1" type="body"/>
          </p:nvPr>
        </p:nvSpPr>
        <p:spPr>
          <a:xfrm>
            <a:off x="415600" y="1536633"/>
            <a:ext cx="5333200" cy="45552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
        <p:nvSpPr>
          <p:cNvPr id="101" name="Google Shape;101;g1b266162c4c_2_8"/>
          <p:cNvSpPr txBox="1"/>
          <p:nvPr>
            <p:ph idx="2" type="body"/>
          </p:nvPr>
        </p:nvSpPr>
        <p:spPr>
          <a:xfrm>
            <a:off x="6443200" y="1536633"/>
            <a:ext cx="5333200" cy="4555200"/>
          </a:xfrm>
          <a:prstGeom prst="rect">
            <a:avLst/>
          </a:prstGeom>
          <a:noFill/>
          <a:ln>
            <a:noFill/>
          </a:ln>
        </p:spPr>
        <p:txBody>
          <a:bodyPr anchorCtr="0" anchor="t" bIns="121900" lIns="121900" spcFirstLastPara="1" rIns="121900" wrap="square" tIns="121900">
            <a:no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2100"/>
              </a:spcBef>
              <a:spcAft>
                <a:spcPts val="0"/>
              </a:spcAft>
              <a:buSzPts val="1600"/>
              <a:buChar char="○"/>
              <a:defRPr sz="1600"/>
            </a:lvl2pPr>
            <a:lvl3pPr indent="-330200" lvl="2" marL="1371600" algn="l">
              <a:lnSpc>
                <a:spcPct val="115000"/>
              </a:lnSpc>
              <a:spcBef>
                <a:spcPts val="2100"/>
              </a:spcBef>
              <a:spcAft>
                <a:spcPts val="0"/>
              </a:spcAft>
              <a:buSzPts val="1600"/>
              <a:buChar char="■"/>
              <a:defRPr sz="1600"/>
            </a:lvl3pPr>
            <a:lvl4pPr indent="-330200" lvl="3" marL="1828800" algn="l">
              <a:lnSpc>
                <a:spcPct val="115000"/>
              </a:lnSpc>
              <a:spcBef>
                <a:spcPts val="2100"/>
              </a:spcBef>
              <a:spcAft>
                <a:spcPts val="0"/>
              </a:spcAft>
              <a:buSzPts val="1600"/>
              <a:buChar char="●"/>
              <a:defRPr sz="1600"/>
            </a:lvl4pPr>
            <a:lvl5pPr indent="-330200" lvl="4" marL="2286000" algn="l">
              <a:lnSpc>
                <a:spcPct val="115000"/>
              </a:lnSpc>
              <a:spcBef>
                <a:spcPts val="2100"/>
              </a:spcBef>
              <a:spcAft>
                <a:spcPts val="0"/>
              </a:spcAft>
              <a:buSzPts val="1600"/>
              <a:buChar char="○"/>
              <a:defRPr sz="1600"/>
            </a:lvl5pPr>
            <a:lvl6pPr indent="-330200" lvl="5" marL="2743200" algn="l">
              <a:lnSpc>
                <a:spcPct val="115000"/>
              </a:lnSpc>
              <a:spcBef>
                <a:spcPts val="2100"/>
              </a:spcBef>
              <a:spcAft>
                <a:spcPts val="0"/>
              </a:spcAft>
              <a:buSzPts val="1600"/>
              <a:buChar char="■"/>
              <a:defRPr sz="1600"/>
            </a:lvl6pPr>
            <a:lvl7pPr indent="-330200" lvl="6" marL="3200400" algn="l">
              <a:lnSpc>
                <a:spcPct val="115000"/>
              </a:lnSpc>
              <a:spcBef>
                <a:spcPts val="2100"/>
              </a:spcBef>
              <a:spcAft>
                <a:spcPts val="0"/>
              </a:spcAft>
              <a:buSzPts val="1600"/>
              <a:buChar char="●"/>
              <a:defRPr sz="1600"/>
            </a:lvl7pPr>
            <a:lvl8pPr indent="-330200" lvl="7" marL="3657600" algn="l">
              <a:lnSpc>
                <a:spcPct val="115000"/>
              </a:lnSpc>
              <a:spcBef>
                <a:spcPts val="2100"/>
              </a:spcBef>
              <a:spcAft>
                <a:spcPts val="0"/>
              </a:spcAft>
              <a:buSzPts val="1600"/>
              <a:buChar char="○"/>
              <a:defRPr sz="1600"/>
            </a:lvl8pPr>
            <a:lvl9pPr indent="-330200" lvl="8" marL="4114800" algn="l">
              <a:lnSpc>
                <a:spcPct val="115000"/>
              </a:lnSpc>
              <a:spcBef>
                <a:spcPts val="2100"/>
              </a:spcBef>
              <a:spcAft>
                <a:spcPts val="2100"/>
              </a:spcAft>
              <a:buSzPts val="1600"/>
              <a:buChar char="■"/>
              <a:defRPr sz="16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12">
    <p:spTree>
      <p:nvGrpSpPr>
        <p:cNvPr id="102" name="Shape 102"/>
        <p:cNvGrpSpPr/>
        <p:nvPr/>
      </p:nvGrpSpPr>
      <p:grpSpPr>
        <a:xfrm>
          <a:off x="0" y="0"/>
          <a:ext cx="0" cy="0"/>
          <a:chOff x="0" y="0"/>
          <a:chExt cx="0" cy="0"/>
        </a:xfrm>
      </p:grpSpPr>
      <p:sp>
        <p:nvSpPr>
          <p:cNvPr id="103" name="Google Shape;103;g1b266162c4c_2_22"/>
          <p:cNvSpPr txBox="1"/>
          <p:nvPr>
            <p:ph type="title"/>
          </p:nvPr>
        </p:nvSpPr>
        <p:spPr>
          <a:xfrm>
            <a:off x="956700" y="737320"/>
            <a:ext cx="10278400" cy="7636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sp>
        <p:nvSpPr>
          <p:cNvPr id="104" name="Google Shape;104;g1b266162c4c_2_22"/>
          <p:cNvSpPr txBox="1"/>
          <p:nvPr>
            <p:ph idx="2" type="title"/>
          </p:nvPr>
        </p:nvSpPr>
        <p:spPr>
          <a:xfrm>
            <a:off x="956684" y="2144500"/>
            <a:ext cx="2646400" cy="656800"/>
          </a:xfrm>
          <a:prstGeom prst="rect">
            <a:avLst/>
          </a:prstGeom>
          <a:noFill/>
          <a:ln>
            <a:noFill/>
          </a:ln>
        </p:spPr>
        <p:txBody>
          <a:bodyPr anchorCtr="0" anchor="b" bIns="121900" lIns="121900" spcFirstLastPara="1" rIns="121900" wrap="square" tIns="121900">
            <a:noAutofit/>
          </a:bodyPr>
          <a:lstStyle>
            <a:lvl1pPr lvl="0" algn="r">
              <a:lnSpc>
                <a:spcPct val="100000"/>
              </a:lnSpc>
              <a:spcBef>
                <a:spcPts val="0"/>
              </a:spcBef>
              <a:spcAft>
                <a:spcPts val="0"/>
              </a:spcAft>
              <a:buSzPts val="3700"/>
              <a:buNone/>
              <a:defRPr sz="2400"/>
            </a:lvl1pPr>
            <a:lvl2pPr lvl="1" algn="r">
              <a:lnSpc>
                <a:spcPct val="100000"/>
              </a:lnSpc>
              <a:spcBef>
                <a:spcPts val="0"/>
              </a:spcBef>
              <a:spcAft>
                <a:spcPts val="0"/>
              </a:spcAft>
              <a:buSzPts val="3700"/>
              <a:buNone/>
              <a:defRPr sz="2400"/>
            </a:lvl2pPr>
            <a:lvl3pPr lvl="2" algn="r">
              <a:lnSpc>
                <a:spcPct val="100000"/>
              </a:lnSpc>
              <a:spcBef>
                <a:spcPts val="0"/>
              </a:spcBef>
              <a:spcAft>
                <a:spcPts val="0"/>
              </a:spcAft>
              <a:buSzPts val="3700"/>
              <a:buNone/>
              <a:defRPr sz="2400"/>
            </a:lvl3pPr>
            <a:lvl4pPr lvl="3" algn="r">
              <a:lnSpc>
                <a:spcPct val="100000"/>
              </a:lnSpc>
              <a:spcBef>
                <a:spcPts val="0"/>
              </a:spcBef>
              <a:spcAft>
                <a:spcPts val="0"/>
              </a:spcAft>
              <a:buSzPts val="3700"/>
              <a:buNone/>
              <a:defRPr sz="2400"/>
            </a:lvl4pPr>
            <a:lvl5pPr lvl="4" algn="r">
              <a:lnSpc>
                <a:spcPct val="100000"/>
              </a:lnSpc>
              <a:spcBef>
                <a:spcPts val="0"/>
              </a:spcBef>
              <a:spcAft>
                <a:spcPts val="0"/>
              </a:spcAft>
              <a:buSzPts val="3700"/>
              <a:buNone/>
              <a:defRPr sz="2400"/>
            </a:lvl5pPr>
            <a:lvl6pPr lvl="5" algn="r">
              <a:lnSpc>
                <a:spcPct val="100000"/>
              </a:lnSpc>
              <a:spcBef>
                <a:spcPts val="0"/>
              </a:spcBef>
              <a:spcAft>
                <a:spcPts val="0"/>
              </a:spcAft>
              <a:buSzPts val="3700"/>
              <a:buNone/>
              <a:defRPr sz="2400"/>
            </a:lvl6pPr>
            <a:lvl7pPr lvl="6" algn="r">
              <a:lnSpc>
                <a:spcPct val="100000"/>
              </a:lnSpc>
              <a:spcBef>
                <a:spcPts val="0"/>
              </a:spcBef>
              <a:spcAft>
                <a:spcPts val="0"/>
              </a:spcAft>
              <a:buSzPts val="3700"/>
              <a:buNone/>
              <a:defRPr sz="2400"/>
            </a:lvl7pPr>
            <a:lvl8pPr lvl="7" algn="r">
              <a:lnSpc>
                <a:spcPct val="100000"/>
              </a:lnSpc>
              <a:spcBef>
                <a:spcPts val="0"/>
              </a:spcBef>
              <a:spcAft>
                <a:spcPts val="0"/>
              </a:spcAft>
              <a:buSzPts val="3700"/>
              <a:buNone/>
              <a:defRPr sz="2400"/>
            </a:lvl8pPr>
            <a:lvl9pPr lvl="8" algn="r">
              <a:lnSpc>
                <a:spcPct val="100000"/>
              </a:lnSpc>
              <a:spcBef>
                <a:spcPts val="0"/>
              </a:spcBef>
              <a:spcAft>
                <a:spcPts val="0"/>
              </a:spcAft>
              <a:buSzPts val="3700"/>
              <a:buNone/>
              <a:defRPr sz="2400"/>
            </a:lvl9pPr>
          </a:lstStyle>
          <a:p/>
        </p:txBody>
      </p:sp>
      <p:sp>
        <p:nvSpPr>
          <p:cNvPr id="105" name="Google Shape;105;g1b266162c4c_2_22"/>
          <p:cNvSpPr txBox="1"/>
          <p:nvPr>
            <p:ph idx="1" type="subTitle"/>
          </p:nvPr>
        </p:nvSpPr>
        <p:spPr>
          <a:xfrm>
            <a:off x="956684" y="2682233"/>
            <a:ext cx="2646400" cy="1252800"/>
          </a:xfrm>
          <a:prstGeom prst="rect">
            <a:avLst/>
          </a:prstGeom>
          <a:noFill/>
          <a:ln>
            <a:noFill/>
          </a:ln>
        </p:spPr>
        <p:txBody>
          <a:bodyPr anchorCtr="0" anchor="t" bIns="121900" lIns="121900" spcFirstLastPara="1" rIns="121900" wrap="square" tIns="121900">
            <a:noAutofit/>
          </a:bodyPr>
          <a:lstStyle>
            <a:lvl1pPr lvl="0" algn="r">
              <a:lnSpc>
                <a:spcPct val="115000"/>
              </a:lnSpc>
              <a:spcBef>
                <a:spcPts val="0"/>
              </a:spcBef>
              <a:spcAft>
                <a:spcPts val="0"/>
              </a:spcAft>
              <a:buSzPts val="1900"/>
              <a:buNone/>
              <a:defRPr/>
            </a:lvl1pPr>
            <a:lvl2pPr lvl="1" algn="r">
              <a:lnSpc>
                <a:spcPct val="115000"/>
              </a:lnSpc>
              <a:spcBef>
                <a:spcPts val="2100"/>
              </a:spcBef>
              <a:spcAft>
                <a:spcPts val="0"/>
              </a:spcAft>
              <a:buSzPts val="1900"/>
              <a:buNone/>
              <a:defRPr/>
            </a:lvl2pPr>
            <a:lvl3pPr lvl="2" algn="r">
              <a:lnSpc>
                <a:spcPct val="115000"/>
              </a:lnSpc>
              <a:spcBef>
                <a:spcPts val="2100"/>
              </a:spcBef>
              <a:spcAft>
                <a:spcPts val="0"/>
              </a:spcAft>
              <a:buSzPts val="1900"/>
              <a:buNone/>
              <a:defRPr/>
            </a:lvl3pPr>
            <a:lvl4pPr lvl="3" algn="r">
              <a:lnSpc>
                <a:spcPct val="115000"/>
              </a:lnSpc>
              <a:spcBef>
                <a:spcPts val="2100"/>
              </a:spcBef>
              <a:spcAft>
                <a:spcPts val="0"/>
              </a:spcAft>
              <a:buSzPts val="1900"/>
              <a:buNone/>
              <a:defRPr/>
            </a:lvl4pPr>
            <a:lvl5pPr lvl="4" algn="r">
              <a:lnSpc>
                <a:spcPct val="115000"/>
              </a:lnSpc>
              <a:spcBef>
                <a:spcPts val="2100"/>
              </a:spcBef>
              <a:spcAft>
                <a:spcPts val="0"/>
              </a:spcAft>
              <a:buSzPts val="1900"/>
              <a:buNone/>
              <a:defRPr/>
            </a:lvl5pPr>
            <a:lvl6pPr lvl="5" algn="r">
              <a:lnSpc>
                <a:spcPct val="115000"/>
              </a:lnSpc>
              <a:spcBef>
                <a:spcPts val="2100"/>
              </a:spcBef>
              <a:spcAft>
                <a:spcPts val="0"/>
              </a:spcAft>
              <a:buSzPts val="1900"/>
              <a:buNone/>
              <a:defRPr/>
            </a:lvl6pPr>
            <a:lvl7pPr lvl="6" algn="r">
              <a:lnSpc>
                <a:spcPct val="115000"/>
              </a:lnSpc>
              <a:spcBef>
                <a:spcPts val="2100"/>
              </a:spcBef>
              <a:spcAft>
                <a:spcPts val="0"/>
              </a:spcAft>
              <a:buSzPts val="1900"/>
              <a:buNone/>
              <a:defRPr/>
            </a:lvl7pPr>
            <a:lvl8pPr lvl="7" algn="r">
              <a:lnSpc>
                <a:spcPct val="115000"/>
              </a:lnSpc>
              <a:spcBef>
                <a:spcPts val="2100"/>
              </a:spcBef>
              <a:spcAft>
                <a:spcPts val="0"/>
              </a:spcAft>
              <a:buSzPts val="1900"/>
              <a:buNone/>
              <a:defRPr/>
            </a:lvl8pPr>
            <a:lvl9pPr lvl="8" algn="r">
              <a:lnSpc>
                <a:spcPct val="115000"/>
              </a:lnSpc>
              <a:spcBef>
                <a:spcPts val="2100"/>
              </a:spcBef>
              <a:spcAft>
                <a:spcPts val="2100"/>
              </a:spcAft>
              <a:buSzPts val="1900"/>
              <a:buNone/>
              <a:defRPr/>
            </a:lvl9pPr>
          </a:lstStyle>
          <a:p/>
        </p:txBody>
      </p:sp>
      <p:sp>
        <p:nvSpPr>
          <p:cNvPr id="106" name="Google Shape;106;g1b266162c4c_2_22"/>
          <p:cNvSpPr txBox="1"/>
          <p:nvPr>
            <p:ph idx="3" type="title"/>
          </p:nvPr>
        </p:nvSpPr>
        <p:spPr>
          <a:xfrm>
            <a:off x="8588889" y="2144500"/>
            <a:ext cx="2646400" cy="6568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3700"/>
              <a:buNone/>
              <a:defRPr sz="2400"/>
            </a:lvl1pPr>
            <a:lvl2pPr lvl="1" algn="l">
              <a:lnSpc>
                <a:spcPct val="100000"/>
              </a:lnSpc>
              <a:spcBef>
                <a:spcPts val="0"/>
              </a:spcBef>
              <a:spcAft>
                <a:spcPts val="0"/>
              </a:spcAft>
              <a:buSzPts val="3700"/>
              <a:buNone/>
              <a:defRPr sz="2400"/>
            </a:lvl2pPr>
            <a:lvl3pPr lvl="2" algn="l">
              <a:lnSpc>
                <a:spcPct val="100000"/>
              </a:lnSpc>
              <a:spcBef>
                <a:spcPts val="0"/>
              </a:spcBef>
              <a:spcAft>
                <a:spcPts val="0"/>
              </a:spcAft>
              <a:buSzPts val="3700"/>
              <a:buNone/>
              <a:defRPr sz="2400"/>
            </a:lvl3pPr>
            <a:lvl4pPr lvl="3" algn="l">
              <a:lnSpc>
                <a:spcPct val="100000"/>
              </a:lnSpc>
              <a:spcBef>
                <a:spcPts val="0"/>
              </a:spcBef>
              <a:spcAft>
                <a:spcPts val="0"/>
              </a:spcAft>
              <a:buSzPts val="3700"/>
              <a:buNone/>
              <a:defRPr sz="2400"/>
            </a:lvl4pPr>
            <a:lvl5pPr lvl="4" algn="l">
              <a:lnSpc>
                <a:spcPct val="100000"/>
              </a:lnSpc>
              <a:spcBef>
                <a:spcPts val="0"/>
              </a:spcBef>
              <a:spcAft>
                <a:spcPts val="0"/>
              </a:spcAft>
              <a:buSzPts val="3700"/>
              <a:buNone/>
              <a:defRPr sz="2400"/>
            </a:lvl5pPr>
            <a:lvl6pPr lvl="5" algn="l">
              <a:lnSpc>
                <a:spcPct val="100000"/>
              </a:lnSpc>
              <a:spcBef>
                <a:spcPts val="0"/>
              </a:spcBef>
              <a:spcAft>
                <a:spcPts val="0"/>
              </a:spcAft>
              <a:buSzPts val="3700"/>
              <a:buNone/>
              <a:defRPr sz="2400"/>
            </a:lvl6pPr>
            <a:lvl7pPr lvl="6" algn="l">
              <a:lnSpc>
                <a:spcPct val="100000"/>
              </a:lnSpc>
              <a:spcBef>
                <a:spcPts val="0"/>
              </a:spcBef>
              <a:spcAft>
                <a:spcPts val="0"/>
              </a:spcAft>
              <a:buSzPts val="3700"/>
              <a:buNone/>
              <a:defRPr sz="2400"/>
            </a:lvl7pPr>
            <a:lvl8pPr lvl="7" algn="l">
              <a:lnSpc>
                <a:spcPct val="100000"/>
              </a:lnSpc>
              <a:spcBef>
                <a:spcPts val="0"/>
              </a:spcBef>
              <a:spcAft>
                <a:spcPts val="0"/>
              </a:spcAft>
              <a:buSzPts val="3700"/>
              <a:buNone/>
              <a:defRPr sz="2400"/>
            </a:lvl8pPr>
            <a:lvl9pPr lvl="8" algn="l">
              <a:lnSpc>
                <a:spcPct val="100000"/>
              </a:lnSpc>
              <a:spcBef>
                <a:spcPts val="0"/>
              </a:spcBef>
              <a:spcAft>
                <a:spcPts val="0"/>
              </a:spcAft>
              <a:buSzPts val="3700"/>
              <a:buNone/>
              <a:defRPr sz="2400"/>
            </a:lvl9pPr>
          </a:lstStyle>
          <a:p/>
        </p:txBody>
      </p:sp>
      <p:sp>
        <p:nvSpPr>
          <p:cNvPr id="107" name="Google Shape;107;g1b266162c4c_2_22"/>
          <p:cNvSpPr txBox="1"/>
          <p:nvPr>
            <p:ph idx="4" type="subTitle"/>
          </p:nvPr>
        </p:nvSpPr>
        <p:spPr>
          <a:xfrm>
            <a:off x="8588889" y="2682233"/>
            <a:ext cx="2646400" cy="12528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900"/>
              <a:buNone/>
              <a:defRPr/>
            </a:lvl1pPr>
            <a:lvl2pPr lvl="1" algn="l">
              <a:lnSpc>
                <a:spcPct val="115000"/>
              </a:lnSpc>
              <a:spcBef>
                <a:spcPts val="210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
        <p:nvSpPr>
          <p:cNvPr id="108" name="Google Shape;108;g1b266162c4c_2_22"/>
          <p:cNvSpPr txBox="1"/>
          <p:nvPr>
            <p:ph idx="5" type="title"/>
          </p:nvPr>
        </p:nvSpPr>
        <p:spPr>
          <a:xfrm>
            <a:off x="956684" y="4401803"/>
            <a:ext cx="2646400" cy="656800"/>
          </a:xfrm>
          <a:prstGeom prst="rect">
            <a:avLst/>
          </a:prstGeom>
          <a:noFill/>
          <a:ln>
            <a:noFill/>
          </a:ln>
        </p:spPr>
        <p:txBody>
          <a:bodyPr anchorCtr="0" anchor="b" bIns="121900" lIns="121900" spcFirstLastPara="1" rIns="121900" wrap="square" tIns="121900">
            <a:noAutofit/>
          </a:bodyPr>
          <a:lstStyle>
            <a:lvl1pPr lvl="0" algn="r">
              <a:lnSpc>
                <a:spcPct val="100000"/>
              </a:lnSpc>
              <a:spcBef>
                <a:spcPts val="0"/>
              </a:spcBef>
              <a:spcAft>
                <a:spcPts val="0"/>
              </a:spcAft>
              <a:buSzPts val="3700"/>
              <a:buNone/>
              <a:defRPr sz="2400"/>
            </a:lvl1pPr>
            <a:lvl2pPr lvl="1" algn="r">
              <a:lnSpc>
                <a:spcPct val="100000"/>
              </a:lnSpc>
              <a:spcBef>
                <a:spcPts val="0"/>
              </a:spcBef>
              <a:spcAft>
                <a:spcPts val="0"/>
              </a:spcAft>
              <a:buSzPts val="3700"/>
              <a:buNone/>
              <a:defRPr sz="2400"/>
            </a:lvl2pPr>
            <a:lvl3pPr lvl="2" algn="r">
              <a:lnSpc>
                <a:spcPct val="100000"/>
              </a:lnSpc>
              <a:spcBef>
                <a:spcPts val="0"/>
              </a:spcBef>
              <a:spcAft>
                <a:spcPts val="0"/>
              </a:spcAft>
              <a:buSzPts val="3700"/>
              <a:buNone/>
              <a:defRPr sz="2400"/>
            </a:lvl3pPr>
            <a:lvl4pPr lvl="3" algn="r">
              <a:lnSpc>
                <a:spcPct val="100000"/>
              </a:lnSpc>
              <a:spcBef>
                <a:spcPts val="0"/>
              </a:spcBef>
              <a:spcAft>
                <a:spcPts val="0"/>
              </a:spcAft>
              <a:buSzPts val="3700"/>
              <a:buNone/>
              <a:defRPr sz="2400"/>
            </a:lvl4pPr>
            <a:lvl5pPr lvl="4" algn="r">
              <a:lnSpc>
                <a:spcPct val="100000"/>
              </a:lnSpc>
              <a:spcBef>
                <a:spcPts val="0"/>
              </a:spcBef>
              <a:spcAft>
                <a:spcPts val="0"/>
              </a:spcAft>
              <a:buSzPts val="3700"/>
              <a:buNone/>
              <a:defRPr sz="2400"/>
            </a:lvl5pPr>
            <a:lvl6pPr lvl="5" algn="r">
              <a:lnSpc>
                <a:spcPct val="100000"/>
              </a:lnSpc>
              <a:spcBef>
                <a:spcPts val="0"/>
              </a:spcBef>
              <a:spcAft>
                <a:spcPts val="0"/>
              </a:spcAft>
              <a:buSzPts val="3700"/>
              <a:buNone/>
              <a:defRPr sz="2400"/>
            </a:lvl6pPr>
            <a:lvl7pPr lvl="6" algn="r">
              <a:lnSpc>
                <a:spcPct val="100000"/>
              </a:lnSpc>
              <a:spcBef>
                <a:spcPts val="0"/>
              </a:spcBef>
              <a:spcAft>
                <a:spcPts val="0"/>
              </a:spcAft>
              <a:buSzPts val="3700"/>
              <a:buNone/>
              <a:defRPr sz="2400"/>
            </a:lvl7pPr>
            <a:lvl8pPr lvl="7" algn="r">
              <a:lnSpc>
                <a:spcPct val="100000"/>
              </a:lnSpc>
              <a:spcBef>
                <a:spcPts val="0"/>
              </a:spcBef>
              <a:spcAft>
                <a:spcPts val="0"/>
              </a:spcAft>
              <a:buSzPts val="3700"/>
              <a:buNone/>
              <a:defRPr sz="2400"/>
            </a:lvl8pPr>
            <a:lvl9pPr lvl="8" algn="r">
              <a:lnSpc>
                <a:spcPct val="100000"/>
              </a:lnSpc>
              <a:spcBef>
                <a:spcPts val="0"/>
              </a:spcBef>
              <a:spcAft>
                <a:spcPts val="0"/>
              </a:spcAft>
              <a:buSzPts val="3700"/>
              <a:buNone/>
              <a:defRPr sz="2400"/>
            </a:lvl9pPr>
          </a:lstStyle>
          <a:p/>
        </p:txBody>
      </p:sp>
      <p:sp>
        <p:nvSpPr>
          <p:cNvPr id="109" name="Google Shape;109;g1b266162c4c_2_22"/>
          <p:cNvSpPr txBox="1"/>
          <p:nvPr>
            <p:ph idx="6" type="subTitle"/>
          </p:nvPr>
        </p:nvSpPr>
        <p:spPr>
          <a:xfrm>
            <a:off x="956684" y="4939536"/>
            <a:ext cx="2646400" cy="1252800"/>
          </a:xfrm>
          <a:prstGeom prst="rect">
            <a:avLst/>
          </a:prstGeom>
          <a:noFill/>
          <a:ln>
            <a:noFill/>
          </a:ln>
        </p:spPr>
        <p:txBody>
          <a:bodyPr anchorCtr="0" anchor="t" bIns="121900" lIns="121900" spcFirstLastPara="1" rIns="121900" wrap="square" tIns="121900">
            <a:noAutofit/>
          </a:bodyPr>
          <a:lstStyle>
            <a:lvl1pPr lvl="0" algn="r">
              <a:lnSpc>
                <a:spcPct val="115000"/>
              </a:lnSpc>
              <a:spcBef>
                <a:spcPts val="0"/>
              </a:spcBef>
              <a:spcAft>
                <a:spcPts val="0"/>
              </a:spcAft>
              <a:buSzPts val="1900"/>
              <a:buNone/>
              <a:defRPr/>
            </a:lvl1pPr>
            <a:lvl2pPr lvl="1" algn="r">
              <a:lnSpc>
                <a:spcPct val="115000"/>
              </a:lnSpc>
              <a:spcBef>
                <a:spcPts val="2100"/>
              </a:spcBef>
              <a:spcAft>
                <a:spcPts val="0"/>
              </a:spcAft>
              <a:buSzPts val="1900"/>
              <a:buNone/>
              <a:defRPr/>
            </a:lvl2pPr>
            <a:lvl3pPr lvl="2" algn="r">
              <a:lnSpc>
                <a:spcPct val="115000"/>
              </a:lnSpc>
              <a:spcBef>
                <a:spcPts val="2100"/>
              </a:spcBef>
              <a:spcAft>
                <a:spcPts val="0"/>
              </a:spcAft>
              <a:buSzPts val="1900"/>
              <a:buNone/>
              <a:defRPr/>
            </a:lvl3pPr>
            <a:lvl4pPr lvl="3" algn="r">
              <a:lnSpc>
                <a:spcPct val="115000"/>
              </a:lnSpc>
              <a:spcBef>
                <a:spcPts val="2100"/>
              </a:spcBef>
              <a:spcAft>
                <a:spcPts val="0"/>
              </a:spcAft>
              <a:buSzPts val="1900"/>
              <a:buNone/>
              <a:defRPr/>
            </a:lvl4pPr>
            <a:lvl5pPr lvl="4" algn="r">
              <a:lnSpc>
                <a:spcPct val="115000"/>
              </a:lnSpc>
              <a:spcBef>
                <a:spcPts val="2100"/>
              </a:spcBef>
              <a:spcAft>
                <a:spcPts val="0"/>
              </a:spcAft>
              <a:buSzPts val="1900"/>
              <a:buNone/>
              <a:defRPr/>
            </a:lvl5pPr>
            <a:lvl6pPr lvl="5" algn="r">
              <a:lnSpc>
                <a:spcPct val="115000"/>
              </a:lnSpc>
              <a:spcBef>
                <a:spcPts val="2100"/>
              </a:spcBef>
              <a:spcAft>
                <a:spcPts val="0"/>
              </a:spcAft>
              <a:buSzPts val="1900"/>
              <a:buNone/>
              <a:defRPr/>
            </a:lvl6pPr>
            <a:lvl7pPr lvl="6" algn="r">
              <a:lnSpc>
                <a:spcPct val="115000"/>
              </a:lnSpc>
              <a:spcBef>
                <a:spcPts val="2100"/>
              </a:spcBef>
              <a:spcAft>
                <a:spcPts val="0"/>
              </a:spcAft>
              <a:buSzPts val="1900"/>
              <a:buNone/>
              <a:defRPr/>
            </a:lvl7pPr>
            <a:lvl8pPr lvl="7" algn="r">
              <a:lnSpc>
                <a:spcPct val="115000"/>
              </a:lnSpc>
              <a:spcBef>
                <a:spcPts val="2100"/>
              </a:spcBef>
              <a:spcAft>
                <a:spcPts val="0"/>
              </a:spcAft>
              <a:buSzPts val="1900"/>
              <a:buNone/>
              <a:defRPr/>
            </a:lvl8pPr>
            <a:lvl9pPr lvl="8" algn="r">
              <a:lnSpc>
                <a:spcPct val="115000"/>
              </a:lnSpc>
              <a:spcBef>
                <a:spcPts val="2100"/>
              </a:spcBef>
              <a:spcAft>
                <a:spcPts val="2100"/>
              </a:spcAft>
              <a:buSzPts val="1900"/>
              <a:buNone/>
              <a:defRPr/>
            </a:lvl9pPr>
          </a:lstStyle>
          <a:p/>
        </p:txBody>
      </p:sp>
      <p:sp>
        <p:nvSpPr>
          <p:cNvPr id="110" name="Google Shape;110;g1b266162c4c_2_22"/>
          <p:cNvSpPr txBox="1"/>
          <p:nvPr>
            <p:ph idx="7" type="title"/>
          </p:nvPr>
        </p:nvSpPr>
        <p:spPr>
          <a:xfrm>
            <a:off x="8588889" y="4401803"/>
            <a:ext cx="2646400" cy="6568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3700"/>
              <a:buNone/>
              <a:defRPr sz="2400"/>
            </a:lvl1pPr>
            <a:lvl2pPr lvl="1" algn="l">
              <a:lnSpc>
                <a:spcPct val="100000"/>
              </a:lnSpc>
              <a:spcBef>
                <a:spcPts val="0"/>
              </a:spcBef>
              <a:spcAft>
                <a:spcPts val="0"/>
              </a:spcAft>
              <a:buSzPts val="3700"/>
              <a:buNone/>
              <a:defRPr sz="2400"/>
            </a:lvl2pPr>
            <a:lvl3pPr lvl="2" algn="l">
              <a:lnSpc>
                <a:spcPct val="100000"/>
              </a:lnSpc>
              <a:spcBef>
                <a:spcPts val="0"/>
              </a:spcBef>
              <a:spcAft>
                <a:spcPts val="0"/>
              </a:spcAft>
              <a:buSzPts val="3700"/>
              <a:buNone/>
              <a:defRPr sz="2400"/>
            </a:lvl3pPr>
            <a:lvl4pPr lvl="3" algn="l">
              <a:lnSpc>
                <a:spcPct val="100000"/>
              </a:lnSpc>
              <a:spcBef>
                <a:spcPts val="0"/>
              </a:spcBef>
              <a:spcAft>
                <a:spcPts val="0"/>
              </a:spcAft>
              <a:buSzPts val="3700"/>
              <a:buNone/>
              <a:defRPr sz="2400"/>
            </a:lvl4pPr>
            <a:lvl5pPr lvl="4" algn="l">
              <a:lnSpc>
                <a:spcPct val="100000"/>
              </a:lnSpc>
              <a:spcBef>
                <a:spcPts val="0"/>
              </a:spcBef>
              <a:spcAft>
                <a:spcPts val="0"/>
              </a:spcAft>
              <a:buSzPts val="3700"/>
              <a:buNone/>
              <a:defRPr sz="2400"/>
            </a:lvl5pPr>
            <a:lvl6pPr lvl="5" algn="l">
              <a:lnSpc>
                <a:spcPct val="100000"/>
              </a:lnSpc>
              <a:spcBef>
                <a:spcPts val="0"/>
              </a:spcBef>
              <a:spcAft>
                <a:spcPts val="0"/>
              </a:spcAft>
              <a:buSzPts val="3700"/>
              <a:buNone/>
              <a:defRPr sz="2400"/>
            </a:lvl6pPr>
            <a:lvl7pPr lvl="6" algn="l">
              <a:lnSpc>
                <a:spcPct val="100000"/>
              </a:lnSpc>
              <a:spcBef>
                <a:spcPts val="0"/>
              </a:spcBef>
              <a:spcAft>
                <a:spcPts val="0"/>
              </a:spcAft>
              <a:buSzPts val="3700"/>
              <a:buNone/>
              <a:defRPr sz="2400"/>
            </a:lvl7pPr>
            <a:lvl8pPr lvl="7" algn="l">
              <a:lnSpc>
                <a:spcPct val="100000"/>
              </a:lnSpc>
              <a:spcBef>
                <a:spcPts val="0"/>
              </a:spcBef>
              <a:spcAft>
                <a:spcPts val="0"/>
              </a:spcAft>
              <a:buSzPts val="3700"/>
              <a:buNone/>
              <a:defRPr sz="2400"/>
            </a:lvl8pPr>
            <a:lvl9pPr lvl="8" algn="l">
              <a:lnSpc>
                <a:spcPct val="100000"/>
              </a:lnSpc>
              <a:spcBef>
                <a:spcPts val="0"/>
              </a:spcBef>
              <a:spcAft>
                <a:spcPts val="0"/>
              </a:spcAft>
              <a:buSzPts val="3700"/>
              <a:buNone/>
              <a:defRPr sz="2400"/>
            </a:lvl9pPr>
          </a:lstStyle>
          <a:p/>
        </p:txBody>
      </p:sp>
      <p:sp>
        <p:nvSpPr>
          <p:cNvPr id="111" name="Google Shape;111;g1b266162c4c_2_22"/>
          <p:cNvSpPr txBox="1"/>
          <p:nvPr>
            <p:ph idx="8" type="subTitle"/>
          </p:nvPr>
        </p:nvSpPr>
        <p:spPr>
          <a:xfrm>
            <a:off x="8588889" y="4939536"/>
            <a:ext cx="2646400" cy="12528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900"/>
              <a:buNone/>
              <a:defRPr/>
            </a:lvl1pPr>
            <a:lvl2pPr lvl="1" algn="l">
              <a:lnSpc>
                <a:spcPct val="115000"/>
              </a:lnSpc>
              <a:spcBef>
                <a:spcPts val="210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grpSp>
        <p:nvGrpSpPr>
          <p:cNvPr id="112" name="Google Shape;112;g1b266162c4c_2_22"/>
          <p:cNvGrpSpPr/>
          <p:nvPr/>
        </p:nvGrpSpPr>
        <p:grpSpPr>
          <a:xfrm>
            <a:off x="10235270" y="-8"/>
            <a:ext cx="1907642" cy="1413310"/>
            <a:chOff x="7676453" y="-6"/>
            <a:chExt cx="1430731" cy="1059983"/>
          </a:xfrm>
        </p:grpSpPr>
        <p:grpSp>
          <p:nvGrpSpPr>
            <p:cNvPr id="113" name="Google Shape;113;g1b266162c4c_2_22"/>
            <p:cNvGrpSpPr/>
            <p:nvPr/>
          </p:nvGrpSpPr>
          <p:grpSpPr>
            <a:xfrm rot="10690018">
              <a:off x="7690194" y="79769"/>
              <a:ext cx="1152535" cy="877616"/>
              <a:chOff x="3077675" y="6690087"/>
              <a:chExt cx="2525088" cy="1922768"/>
            </a:xfrm>
          </p:grpSpPr>
          <p:sp>
            <p:nvSpPr>
              <p:cNvPr id="114" name="Google Shape;114;g1b266162c4c_2_22"/>
              <p:cNvSpPr/>
              <p:nvPr/>
            </p:nvSpPr>
            <p:spPr>
              <a:xfrm>
                <a:off x="3538754" y="6690087"/>
                <a:ext cx="2064009" cy="1922768"/>
              </a:xfrm>
              <a:custGeom>
                <a:rect b="b" l="l" r="r" t="t"/>
                <a:pathLst>
                  <a:path extrusionOk="0" h="77719" w="83428">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 name="Google Shape;115;g1b266162c4c_2_22"/>
              <p:cNvSpPr/>
              <p:nvPr/>
            </p:nvSpPr>
            <p:spPr>
              <a:xfrm>
                <a:off x="3077675" y="7144734"/>
                <a:ext cx="1927197" cy="1319656"/>
              </a:xfrm>
              <a:custGeom>
                <a:rect b="b" l="l" r="r" t="t"/>
                <a:pathLst>
                  <a:path extrusionOk="0" h="53341" w="77898">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 name="Google Shape;116;g1b266162c4c_2_22"/>
              <p:cNvSpPr/>
              <p:nvPr/>
            </p:nvSpPr>
            <p:spPr>
              <a:xfrm>
                <a:off x="4083257" y="7963826"/>
                <a:ext cx="485028" cy="66056"/>
              </a:xfrm>
              <a:custGeom>
                <a:rect b="b" l="l" r="r" t="t"/>
                <a:pathLst>
                  <a:path extrusionOk="0" h="2670" w="19605">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 name="Google Shape;117;g1b266162c4c_2_22"/>
              <p:cNvSpPr/>
              <p:nvPr/>
            </p:nvSpPr>
            <p:spPr>
              <a:xfrm>
                <a:off x="4465836" y="7206782"/>
                <a:ext cx="184066" cy="404227"/>
              </a:xfrm>
              <a:custGeom>
                <a:rect b="b" l="l" r="r" t="t"/>
                <a:pathLst>
                  <a:path extrusionOk="0" h="16339" w="744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118" name="Google Shape;118;g1b266162c4c_2_22"/>
            <p:cNvGrpSpPr/>
            <p:nvPr/>
          </p:nvGrpSpPr>
          <p:grpSpPr>
            <a:xfrm rot="8905895">
              <a:off x="8402486" y="210114"/>
              <a:ext cx="491590" cy="778811"/>
              <a:chOff x="-1904298" y="1056455"/>
              <a:chExt cx="581725" cy="921610"/>
            </a:xfrm>
          </p:grpSpPr>
          <p:sp>
            <p:nvSpPr>
              <p:cNvPr id="119" name="Google Shape;119;g1b266162c4c_2_22"/>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 name="Google Shape;120;g1b266162c4c_2_22"/>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121" name="Google Shape;121;g1b266162c4c_2_22"/>
            <p:cNvSpPr/>
            <p:nvPr/>
          </p:nvSpPr>
          <p:spPr>
            <a:xfrm flipH="1" rot="10800000">
              <a:off x="7676500" y="-6"/>
              <a:ext cx="1430684" cy="365231"/>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CUSTOM_6">
    <p:spTree>
      <p:nvGrpSpPr>
        <p:cNvPr id="122" name="Shape 122"/>
        <p:cNvGrpSpPr/>
        <p:nvPr/>
      </p:nvGrpSpPr>
      <p:grpSpPr>
        <a:xfrm>
          <a:off x="0" y="0"/>
          <a:ext cx="0" cy="0"/>
          <a:chOff x="0" y="0"/>
          <a:chExt cx="0" cy="0"/>
        </a:xfrm>
      </p:grpSpPr>
      <p:grpSp>
        <p:nvGrpSpPr>
          <p:cNvPr id="123" name="Google Shape;123;g1b266162c4c_2_42"/>
          <p:cNvGrpSpPr/>
          <p:nvPr/>
        </p:nvGrpSpPr>
        <p:grpSpPr>
          <a:xfrm>
            <a:off x="-400" y="4570539"/>
            <a:ext cx="12191605" cy="2287471"/>
            <a:chOff x="377798" y="3469600"/>
            <a:chExt cx="7110743" cy="1334165"/>
          </a:xfrm>
        </p:grpSpPr>
        <p:sp>
          <p:nvSpPr>
            <p:cNvPr id="124" name="Google Shape;124;g1b266162c4c_2_42"/>
            <p:cNvSpPr/>
            <p:nvPr/>
          </p:nvSpPr>
          <p:spPr>
            <a:xfrm>
              <a:off x="2934275" y="3745525"/>
              <a:ext cx="1009075" cy="526875"/>
            </a:xfrm>
            <a:custGeom>
              <a:rect b="b" l="l" r="r" t="t"/>
              <a:pathLst>
                <a:path extrusionOk="0" h="21075" w="40363">
                  <a:moveTo>
                    <a:pt x="20277" y="1"/>
                  </a:moveTo>
                  <a:cubicBezTo>
                    <a:pt x="16705" y="1"/>
                    <a:pt x="13574" y="1834"/>
                    <a:pt x="11752" y="4608"/>
                  </a:cubicBezTo>
                  <a:cubicBezTo>
                    <a:pt x="11327" y="5242"/>
                    <a:pt x="10616" y="5583"/>
                    <a:pt x="9876" y="5583"/>
                  </a:cubicBezTo>
                  <a:cubicBezTo>
                    <a:pt x="9684" y="5583"/>
                    <a:pt x="9491" y="5560"/>
                    <a:pt x="9300" y="5513"/>
                  </a:cubicBezTo>
                  <a:cubicBezTo>
                    <a:pt x="8728" y="5382"/>
                    <a:pt x="8133" y="5299"/>
                    <a:pt x="7514" y="5299"/>
                  </a:cubicBezTo>
                  <a:cubicBezTo>
                    <a:pt x="3358" y="5299"/>
                    <a:pt x="1" y="8657"/>
                    <a:pt x="1" y="12812"/>
                  </a:cubicBezTo>
                  <a:cubicBezTo>
                    <a:pt x="1" y="16955"/>
                    <a:pt x="3358" y="20313"/>
                    <a:pt x="7514" y="20313"/>
                  </a:cubicBezTo>
                  <a:cubicBezTo>
                    <a:pt x="9204" y="20313"/>
                    <a:pt x="10764" y="19753"/>
                    <a:pt x="12026" y="18813"/>
                  </a:cubicBezTo>
                  <a:cubicBezTo>
                    <a:pt x="12454" y="18488"/>
                    <a:pt x="12967" y="18320"/>
                    <a:pt x="13478" y="18320"/>
                  </a:cubicBezTo>
                  <a:cubicBezTo>
                    <a:pt x="13905" y="18320"/>
                    <a:pt x="14331" y="18438"/>
                    <a:pt x="14705" y="18682"/>
                  </a:cubicBezTo>
                  <a:cubicBezTo>
                    <a:pt x="16312" y="19729"/>
                    <a:pt x="18217" y="20337"/>
                    <a:pt x="20277" y="20337"/>
                  </a:cubicBezTo>
                  <a:cubicBezTo>
                    <a:pt x="21361" y="20337"/>
                    <a:pt x="22396" y="20170"/>
                    <a:pt x="23373" y="19860"/>
                  </a:cubicBezTo>
                  <a:cubicBezTo>
                    <a:pt x="23615" y="19784"/>
                    <a:pt x="23866" y="19745"/>
                    <a:pt x="24114" y="19745"/>
                  </a:cubicBezTo>
                  <a:cubicBezTo>
                    <a:pt x="24525" y="19745"/>
                    <a:pt x="24929" y="19852"/>
                    <a:pt x="25278" y="20075"/>
                  </a:cubicBezTo>
                  <a:cubicBezTo>
                    <a:pt x="26314" y="20706"/>
                    <a:pt x="27516" y="21075"/>
                    <a:pt x="28814" y="21075"/>
                  </a:cubicBezTo>
                  <a:cubicBezTo>
                    <a:pt x="30409" y="21075"/>
                    <a:pt x="31886" y="20515"/>
                    <a:pt x="33041" y="19575"/>
                  </a:cubicBezTo>
                  <a:cubicBezTo>
                    <a:pt x="33472" y="19231"/>
                    <a:pt x="34006" y="19037"/>
                    <a:pt x="34544" y="19037"/>
                  </a:cubicBezTo>
                  <a:cubicBezTo>
                    <a:pt x="34808" y="19037"/>
                    <a:pt x="35072" y="19084"/>
                    <a:pt x="35327" y="19182"/>
                  </a:cubicBezTo>
                  <a:cubicBezTo>
                    <a:pt x="35743" y="19360"/>
                    <a:pt x="36208" y="19444"/>
                    <a:pt x="36684" y="19444"/>
                  </a:cubicBezTo>
                  <a:cubicBezTo>
                    <a:pt x="38720" y="19444"/>
                    <a:pt x="40363" y="17801"/>
                    <a:pt x="40363" y="15776"/>
                  </a:cubicBezTo>
                  <a:cubicBezTo>
                    <a:pt x="40363" y="13741"/>
                    <a:pt x="38720" y="12097"/>
                    <a:pt x="36684" y="12097"/>
                  </a:cubicBezTo>
                  <a:lnTo>
                    <a:pt x="36672" y="12097"/>
                  </a:lnTo>
                  <a:cubicBezTo>
                    <a:pt x="35827" y="12097"/>
                    <a:pt x="35029" y="11693"/>
                    <a:pt x="34600" y="10966"/>
                  </a:cubicBezTo>
                  <a:cubicBezTo>
                    <a:pt x="33838" y="9680"/>
                    <a:pt x="32660" y="8668"/>
                    <a:pt x="31231" y="8121"/>
                  </a:cubicBezTo>
                  <a:cubicBezTo>
                    <a:pt x="30612" y="7871"/>
                    <a:pt x="30100" y="7394"/>
                    <a:pt x="29874" y="6752"/>
                  </a:cubicBezTo>
                  <a:cubicBezTo>
                    <a:pt x="28469" y="2823"/>
                    <a:pt x="24706" y="1"/>
                    <a:pt x="20277"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 name="Google Shape;125;g1b266162c4c_2_42"/>
            <p:cNvSpPr/>
            <p:nvPr/>
          </p:nvSpPr>
          <p:spPr>
            <a:xfrm>
              <a:off x="4838100" y="3469600"/>
              <a:ext cx="2018425" cy="1053725"/>
            </a:xfrm>
            <a:custGeom>
              <a:rect b="b" l="l" r="r" t="t"/>
              <a:pathLst>
                <a:path extrusionOk="0" h="42149" w="80737">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 name="Google Shape;126;g1b266162c4c_2_42"/>
            <p:cNvSpPr/>
            <p:nvPr/>
          </p:nvSpPr>
          <p:spPr>
            <a:xfrm>
              <a:off x="377798" y="4155401"/>
              <a:ext cx="7110743" cy="648364"/>
            </a:xfrm>
            <a:custGeom>
              <a:rect b="b" l="l" r="r" t="t"/>
              <a:pathLst>
                <a:path extrusionOk="0" h="28409" w="285572">
                  <a:moveTo>
                    <a:pt x="1" y="1"/>
                  </a:moveTo>
                  <a:lnTo>
                    <a:pt x="1" y="28409"/>
                  </a:lnTo>
                  <a:lnTo>
                    <a:pt x="285572" y="28409"/>
                  </a:lnTo>
                  <a:lnTo>
                    <a:pt x="285572" y="1"/>
                  </a:ln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127" name="Google Shape;127;g1b266162c4c_2_42"/>
          <p:cNvSpPr txBox="1"/>
          <p:nvPr>
            <p:ph type="title"/>
          </p:nvPr>
        </p:nvSpPr>
        <p:spPr>
          <a:xfrm>
            <a:off x="956700" y="1206867"/>
            <a:ext cx="2911200" cy="4970400"/>
          </a:xfrm>
          <a:prstGeom prst="rect">
            <a:avLst/>
          </a:prstGeom>
          <a:noFill/>
          <a:ln>
            <a:noFill/>
          </a:ln>
        </p:spPr>
        <p:txBody>
          <a:bodyPr anchorCtr="0" anchor="t" bIns="121900" lIns="121900" spcFirstLastPara="1" rIns="121900" wrap="square" tIns="121900">
            <a:noAutofit/>
          </a:bodyPr>
          <a:lstStyle>
            <a:lvl1pPr lvl="0" algn="r">
              <a:lnSpc>
                <a:spcPct val="100000"/>
              </a:lnSpc>
              <a:spcBef>
                <a:spcPts val="0"/>
              </a:spcBef>
              <a:spcAft>
                <a:spcPts val="0"/>
              </a:spcAft>
              <a:buSzPts val="6700"/>
              <a:buNone/>
              <a:defRPr sz="6700"/>
            </a:lvl1pPr>
            <a:lvl2pPr lvl="1" algn="r">
              <a:lnSpc>
                <a:spcPct val="100000"/>
              </a:lnSpc>
              <a:spcBef>
                <a:spcPts val="0"/>
              </a:spcBef>
              <a:spcAft>
                <a:spcPts val="0"/>
              </a:spcAft>
              <a:buSzPts val="6700"/>
              <a:buNone/>
              <a:defRPr sz="6700"/>
            </a:lvl2pPr>
            <a:lvl3pPr lvl="2" algn="r">
              <a:lnSpc>
                <a:spcPct val="100000"/>
              </a:lnSpc>
              <a:spcBef>
                <a:spcPts val="0"/>
              </a:spcBef>
              <a:spcAft>
                <a:spcPts val="0"/>
              </a:spcAft>
              <a:buSzPts val="6700"/>
              <a:buNone/>
              <a:defRPr sz="6700"/>
            </a:lvl3pPr>
            <a:lvl4pPr lvl="3" algn="r">
              <a:lnSpc>
                <a:spcPct val="100000"/>
              </a:lnSpc>
              <a:spcBef>
                <a:spcPts val="0"/>
              </a:spcBef>
              <a:spcAft>
                <a:spcPts val="0"/>
              </a:spcAft>
              <a:buSzPts val="6700"/>
              <a:buNone/>
              <a:defRPr sz="6700"/>
            </a:lvl4pPr>
            <a:lvl5pPr lvl="4" algn="r">
              <a:lnSpc>
                <a:spcPct val="100000"/>
              </a:lnSpc>
              <a:spcBef>
                <a:spcPts val="0"/>
              </a:spcBef>
              <a:spcAft>
                <a:spcPts val="0"/>
              </a:spcAft>
              <a:buSzPts val="6700"/>
              <a:buNone/>
              <a:defRPr sz="6700"/>
            </a:lvl5pPr>
            <a:lvl6pPr lvl="5" algn="r">
              <a:lnSpc>
                <a:spcPct val="100000"/>
              </a:lnSpc>
              <a:spcBef>
                <a:spcPts val="0"/>
              </a:spcBef>
              <a:spcAft>
                <a:spcPts val="0"/>
              </a:spcAft>
              <a:buSzPts val="6700"/>
              <a:buNone/>
              <a:defRPr sz="6700"/>
            </a:lvl6pPr>
            <a:lvl7pPr lvl="6" algn="r">
              <a:lnSpc>
                <a:spcPct val="100000"/>
              </a:lnSpc>
              <a:spcBef>
                <a:spcPts val="0"/>
              </a:spcBef>
              <a:spcAft>
                <a:spcPts val="0"/>
              </a:spcAft>
              <a:buSzPts val="6700"/>
              <a:buNone/>
              <a:defRPr sz="6700"/>
            </a:lvl7pPr>
            <a:lvl8pPr lvl="7" algn="r">
              <a:lnSpc>
                <a:spcPct val="100000"/>
              </a:lnSpc>
              <a:spcBef>
                <a:spcPts val="0"/>
              </a:spcBef>
              <a:spcAft>
                <a:spcPts val="0"/>
              </a:spcAft>
              <a:buSzPts val="6700"/>
              <a:buNone/>
              <a:defRPr sz="6700"/>
            </a:lvl8pPr>
            <a:lvl9pPr lvl="8" algn="r">
              <a:lnSpc>
                <a:spcPct val="100000"/>
              </a:lnSpc>
              <a:spcBef>
                <a:spcPts val="0"/>
              </a:spcBef>
              <a:spcAft>
                <a:spcPts val="0"/>
              </a:spcAft>
              <a:buSzPts val="6700"/>
              <a:buNone/>
              <a:defRPr sz="6700"/>
            </a:lvl9pPr>
          </a:lstStyle>
          <a:p/>
        </p:txBody>
      </p:sp>
      <p:sp>
        <p:nvSpPr>
          <p:cNvPr id="128" name="Google Shape;128;g1b266162c4c_2_42"/>
          <p:cNvSpPr txBox="1"/>
          <p:nvPr>
            <p:ph idx="1" type="subTitle"/>
          </p:nvPr>
        </p:nvSpPr>
        <p:spPr>
          <a:xfrm>
            <a:off x="4458067" y="2020067"/>
            <a:ext cx="2038800" cy="8532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900"/>
              <a:buNone/>
              <a:defRPr/>
            </a:lvl1pPr>
            <a:lvl2pPr lvl="1" algn="l">
              <a:lnSpc>
                <a:spcPct val="115000"/>
              </a:lnSpc>
              <a:spcBef>
                <a:spcPts val="210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
        <p:nvSpPr>
          <p:cNvPr id="129" name="Google Shape;129;g1b266162c4c_2_42"/>
          <p:cNvSpPr txBox="1"/>
          <p:nvPr>
            <p:ph idx="2" type="title"/>
          </p:nvPr>
        </p:nvSpPr>
        <p:spPr>
          <a:xfrm>
            <a:off x="4458067" y="1507767"/>
            <a:ext cx="2038800" cy="400000"/>
          </a:xfrm>
          <a:prstGeom prst="rect">
            <a:avLst/>
          </a:prstGeom>
          <a:noFill/>
          <a:ln>
            <a:noFill/>
          </a:ln>
        </p:spPr>
        <p:txBody>
          <a:bodyPr anchorCtr="0" anchor="ctr" bIns="121900" lIns="121900" spcFirstLastPara="1" rIns="121900" wrap="square" tIns="121900">
            <a:noAutofit/>
          </a:bodyPr>
          <a:lstStyle>
            <a:lvl1pPr lvl="0" algn="l">
              <a:lnSpc>
                <a:spcPct val="100000"/>
              </a:lnSpc>
              <a:spcBef>
                <a:spcPts val="0"/>
              </a:spcBef>
              <a:spcAft>
                <a:spcPts val="0"/>
              </a:spcAft>
              <a:buSzPts val="3700"/>
              <a:buNone/>
              <a:defRPr sz="2400"/>
            </a:lvl1pPr>
            <a:lvl2pPr lvl="1" algn="l">
              <a:lnSpc>
                <a:spcPct val="100000"/>
              </a:lnSpc>
              <a:spcBef>
                <a:spcPts val="0"/>
              </a:spcBef>
              <a:spcAft>
                <a:spcPts val="0"/>
              </a:spcAft>
              <a:buSzPts val="3700"/>
              <a:buNone/>
              <a:defRPr sz="2400">
                <a:latin typeface="Open Sans"/>
                <a:ea typeface="Open Sans"/>
                <a:cs typeface="Open Sans"/>
                <a:sym typeface="Open Sans"/>
              </a:defRPr>
            </a:lvl2pPr>
            <a:lvl3pPr lvl="2" algn="l">
              <a:lnSpc>
                <a:spcPct val="100000"/>
              </a:lnSpc>
              <a:spcBef>
                <a:spcPts val="0"/>
              </a:spcBef>
              <a:spcAft>
                <a:spcPts val="0"/>
              </a:spcAft>
              <a:buSzPts val="3700"/>
              <a:buNone/>
              <a:defRPr sz="2400">
                <a:latin typeface="Open Sans"/>
                <a:ea typeface="Open Sans"/>
                <a:cs typeface="Open Sans"/>
                <a:sym typeface="Open Sans"/>
              </a:defRPr>
            </a:lvl3pPr>
            <a:lvl4pPr lvl="3" algn="l">
              <a:lnSpc>
                <a:spcPct val="100000"/>
              </a:lnSpc>
              <a:spcBef>
                <a:spcPts val="0"/>
              </a:spcBef>
              <a:spcAft>
                <a:spcPts val="0"/>
              </a:spcAft>
              <a:buSzPts val="3700"/>
              <a:buNone/>
              <a:defRPr sz="2400">
                <a:latin typeface="Open Sans"/>
                <a:ea typeface="Open Sans"/>
                <a:cs typeface="Open Sans"/>
                <a:sym typeface="Open Sans"/>
              </a:defRPr>
            </a:lvl4pPr>
            <a:lvl5pPr lvl="4" algn="l">
              <a:lnSpc>
                <a:spcPct val="100000"/>
              </a:lnSpc>
              <a:spcBef>
                <a:spcPts val="0"/>
              </a:spcBef>
              <a:spcAft>
                <a:spcPts val="0"/>
              </a:spcAft>
              <a:buSzPts val="3700"/>
              <a:buNone/>
              <a:defRPr sz="2400">
                <a:latin typeface="Open Sans"/>
                <a:ea typeface="Open Sans"/>
                <a:cs typeface="Open Sans"/>
                <a:sym typeface="Open Sans"/>
              </a:defRPr>
            </a:lvl5pPr>
            <a:lvl6pPr lvl="5" algn="l">
              <a:lnSpc>
                <a:spcPct val="100000"/>
              </a:lnSpc>
              <a:spcBef>
                <a:spcPts val="0"/>
              </a:spcBef>
              <a:spcAft>
                <a:spcPts val="0"/>
              </a:spcAft>
              <a:buSzPts val="3700"/>
              <a:buNone/>
              <a:defRPr sz="2400">
                <a:latin typeface="Open Sans"/>
                <a:ea typeface="Open Sans"/>
                <a:cs typeface="Open Sans"/>
                <a:sym typeface="Open Sans"/>
              </a:defRPr>
            </a:lvl6pPr>
            <a:lvl7pPr lvl="6" algn="l">
              <a:lnSpc>
                <a:spcPct val="100000"/>
              </a:lnSpc>
              <a:spcBef>
                <a:spcPts val="0"/>
              </a:spcBef>
              <a:spcAft>
                <a:spcPts val="0"/>
              </a:spcAft>
              <a:buSzPts val="3700"/>
              <a:buNone/>
              <a:defRPr sz="2400">
                <a:latin typeface="Open Sans"/>
                <a:ea typeface="Open Sans"/>
                <a:cs typeface="Open Sans"/>
                <a:sym typeface="Open Sans"/>
              </a:defRPr>
            </a:lvl7pPr>
            <a:lvl8pPr lvl="7" algn="l">
              <a:lnSpc>
                <a:spcPct val="100000"/>
              </a:lnSpc>
              <a:spcBef>
                <a:spcPts val="0"/>
              </a:spcBef>
              <a:spcAft>
                <a:spcPts val="0"/>
              </a:spcAft>
              <a:buSzPts val="3700"/>
              <a:buNone/>
              <a:defRPr sz="2400">
                <a:latin typeface="Open Sans"/>
                <a:ea typeface="Open Sans"/>
                <a:cs typeface="Open Sans"/>
                <a:sym typeface="Open Sans"/>
              </a:defRPr>
            </a:lvl8pPr>
            <a:lvl9pPr lvl="8" algn="l">
              <a:lnSpc>
                <a:spcPct val="100000"/>
              </a:lnSpc>
              <a:spcBef>
                <a:spcPts val="0"/>
              </a:spcBef>
              <a:spcAft>
                <a:spcPts val="0"/>
              </a:spcAft>
              <a:buSzPts val="3700"/>
              <a:buNone/>
              <a:defRPr sz="2400">
                <a:latin typeface="Open Sans"/>
                <a:ea typeface="Open Sans"/>
                <a:cs typeface="Open Sans"/>
                <a:sym typeface="Open Sans"/>
              </a:defRPr>
            </a:lvl9pPr>
          </a:lstStyle>
          <a:p/>
        </p:txBody>
      </p:sp>
      <p:sp>
        <p:nvSpPr>
          <p:cNvPr id="130" name="Google Shape;130;g1b266162c4c_2_42"/>
          <p:cNvSpPr txBox="1"/>
          <p:nvPr>
            <p:ph idx="3" type="subTitle"/>
          </p:nvPr>
        </p:nvSpPr>
        <p:spPr>
          <a:xfrm>
            <a:off x="6827267" y="2020067"/>
            <a:ext cx="2038800" cy="8532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900"/>
              <a:buNone/>
              <a:defRPr/>
            </a:lvl1pPr>
            <a:lvl2pPr lvl="1" algn="l">
              <a:lnSpc>
                <a:spcPct val="115000"/>
              </a:lnSpc>
              <a:spcBef>
                <a:spcPts val="210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
        <p:nvSpPr>
          <p:cNvPr id="131" name="Google Shape;131;g1b266162c4c_2_42"/>
          <p:cNvSpPr txBox="1"/>
          <p:nvPr>
            <p:ph idx="4" type="title"/>
          </p:nvPr>
        </p:nvSpPr>
        <p:spPr>
          <a:xfrm>
            <a:off x="6827284" y="1507767"/>
            <a:ext cx="2038800" cy="400000"/>
          </a:xfrm>
          <a:prstGeom prst="rect">
            <a:avLst/>
          </a:prstGeom>
          <a:noFill/>
          <a:ln>
            <a:noFill/>
          </a:ln>
        </p:spPr>
        <p:txBody>
          <a:bodyPr anchorCtr="0" anchor="ctr" bIns="121900" lIns="121900" spcFirstLastPara="1" rIns="121900" wrap="square" tIns="121900">
            <a:noAutofit/>
          </a:bodyPr>
          <a:lstStyle>
            <a:lvl1pPr lvl="0" algn="l">
              <a:lnSpc>
                <a:spcPct val="100000"/>
              </a:lnSpc>
              <a:spcBef>
                <a:spcPts val="0"/>
              </a:spcBef>
              <a:spcAft>
                <a:spcPts val="0"/>
              </a:spcAft>
              <a:buSzPts val="3700"/>
              <a:buNone/>
              <a:defRPr sz="2400"/>
            </a:lvl1pPr>
            <a:lvl2pPr lvl="1" algn="l">
              <a:lnSpc>
                <a:spcPct val="100000"/>
              </a:lnSpc>
              <a:spcBef>
                <a:spcPts val="0"/>
              </a:spcBef>
              <a:spcAft>
                <a:spcPts val="0"/>
              </a:spcAft>
              <a:buSzPts val="3700"/>
              <a:buNone/>
              <a:defRPr sz="2400">
                <a:latin typeface="Open Sans"/>
                <a:ea typeface="Open Sans"/>
                <a:cs typeface="Open Sans"/>
                <a:sym typeface="Open Sans"/>
              </a:defRPr>
            </a:lvl2pPr>
            <a:lvl3pPr lvl="2" algn="l">
              <a:lnSpc>
                <a:spcPct val="100000"/>
              </a:lnSpc>
              <a:spcBef>
                <a:spcPts val="0"/>
              </a:spcBef>
              <a:spcAft>
                <a:spcPts val="0"/>
              </a:spcAft>
              <a:buSzPts val="3700"/>
              <a:buNone/>
              <a:defRPr sz="2400">
                <a:latin typeface="Open Sans"/>
                <a:ea typeface="Open Sans"/>
                <a:cs typeface="Open Sans"/>
                <a:sym typeface="Open Sans"/>
              </a:defRPr>
            </a:lvl3pPr>
            <a:lvl4pPr lvl="3" algn="l">
              <a:lnSpc>
                <a:spcPct val="100000"/>
              </a:lnSpc>
              <a:spcBef>
                <a:spcPts val="0"/>
              </a:spcBef>
              <a:spcAft>
                <a:spcPts val="0"/>
              </a:spcAft>
              <a:buSzPts val="3700"/>
              <a:buNone/>
              <a:defRPr sz="2400">
                <a:latin typeface="Open Sans"/>
                <a:ea typeface="Open Sans"/>
                <a:cs typeface="Open Sans"/>
                <a:sym typeface="Open Sans"/>
              </a:defRPr>
            </a:lvl4pPr>
            <a:lvl5pPr lvl="4" algn="l">
              <a:lnSpc>
                <a:spcPct val="100000"/>
              </a:lnSpc>
              <a:spcBef>
                <a:spcPts val="0"/>
              </a:spcBef>
              <a:spcAft>
                <a:spcPts val="0"/>
              </a:spcAft>
              <a:buSzPts val="3700"/>
              <a:buNone/>
              <a:defRPr sz="2400">
                <a:latin typeface="Open Sans"/>
                <a:ea typeface="Open Sans"/>
                <a:cs typeface="Open Sans"/>
                <a:sym typeface="Open Sans"/>
              </a:defRPr>
            </a:lvl5pPr>
            <a:lvl6pPr lvl="5" algn="l">
              <a:lnSpc>
                <a:spcPct val="100000"/>
              </a:lnSpc>
              <a:spcBef>
                <a:spcPts val="0"/>
              </a:spcBef>
              <a:spcAft>
                <a:spcPts val="0"/>
              </a:spcAft>
              <a:buSzPts val="3700"/>
              <a:buNone/>
              <a:defRPr sz="2400">
                <a:latin typeface="Open Sans"/>
                <a:ea typeface="Open Sans"/>
                <a:cs typeface="Open Sans"/>
                <a:sym typeface="Open Sans"/>
              </a:defRPr>
            </a:lvl6pPr>
            <a:lvl7pPr lvl="6" algn="l">
              <a:lnSpc>
                <a:spcPct val="100000"/>
              </a:lnSpc>
              <a:spcBef>
                <a:spcPts val="0"/>
              </a:spcBef>
              <a:spcAft>
                <a:spcPts val="0"/>
              </a:spcAft>
              <a:buSzPts val="3700"/>
              <a:buNone/>
              <a:defRPr sz="2400">
                <a:latin typeface="Open Sans"/>
                <a:ea typeface="Open Sans"/>
                <a:cs typeface="Open Sans"/>
                <a:sym typeface="Open Sans"/>
              </a:defRPr>
            </a:lvl7pPr>
            <a:lvl8pPr lvl="7" algn="l">
              <a:lnSpc>
                <a:spcPct val="100000"/>
              </a:lnSpc>
              <a:spcBef>
                <a:spcPts val="0"/>
              </a:spcBef>
              <a:spcAft>
                <a:spcPts val="0"/>
              </a:spcAft>
              <a:buSzPts val="3700"/>
              <a:buNone/>
              <a:defRPr sz="2400">
                <a:latin typeface="Open Sans"/>
                <a:ea typeface="Open Sans"/>
                <a:cs typeface="Open Sans"/>
                <a:sym typeface="Open Sans"/>
              </a:defRPr>
            </a:lvl8pPr>
            <a:lvl9pPr lvl="8" algn="l">
              <a:lnSpc>
                <a:spcPct val="100000"/>
              </a:lnSpc>
              <a:spcBef>
                <a:spcPts val="0"/>
              </a:spcBef>
              <a:spcAft>
                <a:spcPts val="0"/>
              </a:spcAft>
              <a:buSzPts val="3700"/>
              <a:buNone/>
              <a:defRPr sz="2400">
                <a:latin typeface="Open Sans"/>
                <a:ea typeface="Open Sans"/>
                <a:cs typeface="Open Sans"/>
                <a:sym typeface="Open Sans"/>
              </a:defRPr>
            </a:lvl9pPr>
          </a:lstStyle>
          <a:p/>
        </p:txBody>
      </p:sp>
      <p:sp>
        <p:nvSpPr>
          <p:cNvPr id="132" name="Google Shape;132;g1b266162c4c_2_42"/>
          <p:cNvSpPr txBox="1"/>
          <p:nvPr>
            <p:ph idx="5" type="subTitle"/>
          </p:nvPr>
        </p:nvSpPr>
        <p:spPr>
          <a:xfrm>
            <a:off x="9196500" y="2020067"/>
            <a:ext cx="2038800" cy="8532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900"/>
              <a:buNone/>
              <a:defRPr/>
            </a:lvl1pPr>
            <a:lvl2pPr lvl="1" algn="l">
              <a:lnSpc>
                <a:spcPct val="115000"/>
              </a:lnSpc>
              <a:spcBef>
                <a:spcPts val="210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
        <p:nvSpPr>
          <p:cNvPr id="133" name="Google Shape;133;g1b266162c4c_2_42"/>
          <p:cNvSpPr txBox="1"/>
          <p:nvPr>
            <p:ph idx="6" type="title"/>
          </p:nvPr>
        </p:nvSpPr>
        <p:spPr>
          <a:xfrm>
            <a:off x="9196500" y="1507767"/>
            <a:ext cx="2038800" cy="400000"/>
          </a:xfrm>
          <a:prstGeom prst="rect">
            <a:avLst/>
          </a:prstGeom>
          <a:noFill/>
          <a:ln>
            <a:noFill/>
          </a:ln>
        </p:spPr>
        <p:txBody>
          <a:bodyPr anchorCtr="0" anchor="ctr" bIns="121900" lIns="121900" spcFirstLastPara="1" rIns="121900" wrap="square" tIns="121900">
            <a:noAutofit/>
          </a:bodyPr>
          <a:lstStyle>
            <a:lvl1pPr lvl="0" algn="l">
              <a:lnSpc>
                <a:spcPct val="100000"/>
              </a:lnSpc>
              <a:spcBef>
                <a:spcPts val="0"/>
              </a:spcBef>
              <a:spcAft>
                <a:spcPts val="0"/>
              </a:spcAft>
              <a:buSzPts val="3700"/>
              <a:buNone/>
              <a:defRPr sz="2400"/>
            </a:lvl1pPr>
            <a:lvl2pPr lvl="1" algn="l">
              <a:lnSpc>
                <a:spcPct val="100000"/>
              </a:lnSpc>
              <a:spcBef>
                <a:spcPts val="0"/>
              </a:spcBef>
              <a:spcAft>
                <a:spcPts val="0"/>
              </a:spcAft>
              <a:buSzPts val="3700"/>
              <a:buNone/>
              <a:defRPr sz="2400">
                <a:latin typeface="Open Sans"/>
                <a:ea typeface="Open Sans"/>
                <a:cs typeface="Open Sans"/>
                <a:sym typeface="Open Sans"/>
              </a:defRPr>
            </a:lvl2pPr>
            <a:lvl3pPr lvl="2" algn="l">
              <a:lnSpc>
                <a:spcPct val="100000"/>
              </a:lnSpc>
              <a:spcBef>
                <a:spcPts val="0"/>
              </a:spcBef>
              <a:spcAft>
                <a:spcPts val="0"/>
              </a:spcAft>
              <a:buSzPts val="3700"/>
              <a:buNone/>
              <a:defRPr sz="2400">
                <a:latin typeface="Open Sans"/>
                <a:ea typeface="Open Sans"/>
                <a:cs typeface="Open Sans"/>
                <a:sym typeface="Open Sans"/>
              </a:defRPr>
            </a:lvl3pPr>
            <a:lvl4pPr lvl="3" algn="l">
              <a:lnSpc>
                <a:spcPct val="100000"/>
              </a:lnSpc>
              <a:spcBef>
                <a:spcPts val="0"/>
              </a:spcBef>
              <a:spcAft>
                <a:spcPts val="0"/>
              </a:spcAft>
              <a:buSzPts val="3700"/>
              <a:buNone/>
              <a:defRPr sz="2400">
                <a:latin typeface="Open Sans"/>
                <a:ea typeface="Open Sans"/>
                <a:cs typeface="Open Sans"/>
                <a:sym typeface="Open Sans"/>
              </a:defRPr>
            </a:lvl4pPr>
            <a:lvl5pPr lvl="4" algn="l">
              <a:lnSpc>
                <a:spcPct val="100000"/>
              </a:lnSpc>
              <a:spcBef>
                <a:spcPts val="0"/>
              </a:spcBef>
              <a:spcAft>
                <a:spcPts val="0"/>
              </a:spcAft>
              <a:buSzPts val="3700"/>
              <a:buNone/>
              <a:defRPr sz="2400">
                <a:latin typeface="Open Sans"/>
                <a:ea typeface="Open Sans"/>
                <a:cs typeface="Open Sans"/>
                <a:sym typeface="Open Sans"/>
              </a:defRPr>
            </a:lvl5pPr>
            <a:lvl6pPr lvl="5" algn="l">
              <a:lnSpc>
                <a:spcPct val="100000"/>
              </a:lnSpc>
              <a:spcBef>
                <a:spcPts val="0"/>
              </a:spcBef>
              <a:spcAft>
                <a:spcPts val="0"/>
              </a:spcAft>
              <a:buSzPts val="3700"/>
              <a:buNone/>
              <a:defRPr sz="2400">
                <a:latin typeface="Open Sans"/>
                <a:ea typeface="Open Sans"/>
                <a:cs typeface="Open Sans"/>
                <a:sym typeface="Open Sans"/>
              </a:defRPr>
            </a:lvl6pPr>
            <a:lvl7pPr lvl="6" algn="l">
              <a:lnSpc>
                <a:spcPct val="100000"/>
              </a:lnSpc>
              <a:spcBef>
                <a:spcPts val="0"/>
              </a:spcBef>
              <a:spcAft>
                <a:spcPts val="0"/>
              </a:spcAft>
              <a:buSzPts val="3700"/>
              <a:buNone/>
              <a:defRPr sz="2400">
                <a:latin typeface="Open Sans"/>
                <a:ea typeface="Open Sans"/>
                <a:cs typeface="Open Sans"/>
                <a:sym typeface="Open Sans"/>
              </a:defRPr>
            </a:lvl7pPr>
            <a:lvl8pPr lvl="7" algn="l">
              <a:lnSpc>
                <a:spcPct val="100000"/>
              </a:lnSpc>
              <a:spcBef>
                <a:spcPts val="0"/>
              </a:spcBef>
              <a:spcAft>
                <a:spcPts val="0"/>
              </a:spcAft>
              <a:buSzPts val="3700"/>
              <a:buNone/>
              <a:defRPr sz="2400">
                <a:latin typeface="Open Sans"/>
                <a:ea typeface="Open Sans"/>
                <a:cs typeface="Open Sans"/>
                <a:sym typeface="Open Sans"/>
              </a:defRPr>
            </a:lvl8pPr>
            <a:lvl9pPr lvl="8" algn="l">
              <a:lnSpc>
                <a:spcPct val="100000"/>
              </a:lnSpc>
              <a:spcBef>
                <a:spcPts val="0"/>
              </a:spcBef>
              <a:spcAft>
                <a:spcPts val="0"/>
              </a:spcAft>
              <a:buSzPts val="3700"/>
              <a:buNone/>
              <a:defRPr sz="2400">
                <a:latin typeface="Open Sans"/>
                <a:ea typeface="Open Sans"/>
                <a:cs typeface="Open Sans"/>
                <a:sym typeface="Open Sans"/>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3">
  <p:cSld name="CUSTOM_15_1">
    <p:spTree>
      <p:nvGrpSpPr>
        <p:cNvPr id="134" name="Shape 134"/>
        <p:cNvGrpSpPr/>
        <p:nvPr/>
      </p:nvGrpSpPr>
      <p:grpSpPr>
        <a:xfrm>
          <a:off x="0" y="0"/>
          <a:ext cx="0" cy="0"/>
          <a:chOff x="0" y="0"/>
          <a:chExt cx="0" cy="0"/>
        </a:xfrm>
      </p:grpSpPr>
      <p:sp>
        <p:nvSpPr>
          <p:cNvPr id="135" name="Google Shape;135;g1b266162c4c_2_54"/>
          <p:cNvSpPr txBox="1"/>
          <p:nvPr>
            <p:ph type="title"/>
          </p:nvPr>
        </p:nvSpPr>
        <p:spPr>
          <a:xfrm>
            <a:off x="956700" y="737320"/>
            <a:ext cx="10278400" cy="6452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grpSp>
        <p:nvGrpSpPr>
          <p:cNvPr id="136" name="Google Shape;136;g1b266162c4c_2_54"/>
          <p:cNvGrpSpPr/>
          <p:nvPr/>
        </p:nvGrpSpPr>
        <p:grpSpPr>
          <a:xfrm rot="-3108865">
            <a:off x="503824" y="5715484"/>
            <a:ext cx="598591" cy="948328"/>
            <a:chOff x="-1904298" y="1056455"/>
            <a:chExt cx="581725" cy="921610"/>
          </a:xfrm>
        </p:grpSpPr>
        <p:sp>
          <p:nvSpPr>
            <p:cNvPr id="137" name="Google Shape;137;g1b266162c4c_2_54"/>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 name="Google Shape;138;g1b266162c4c_2_54"/>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139" name="Google Shape;139;g1b266162c4c_2_54"/>
          <p:cNvGrpSpPr/>
          <p:nvPr/>
        </p:nvGrpSpPr>
        <p:grpSpPr>
          <a:xfrm rot="-2014239">
            <a:off x="805384" y="5614608"/>
            <a:ext cx="916288" cy="846885"/>
            <a:chOff x="-1855532" y="1600966"/>
            <a:chExt cx="890361" cy="822923"/>
          </a:xfrm>
        </p:grpSpPr>
        <p:sp>
          <p:nvSpPr>
            <p:cNvPr id="140" name="Google Shape;140;g1b266162c4c_2_54"/>
            <p:cNvSpPr/>
            <p:nvPr/>
          </p:nvSpPr>
          <p:spPr>
            <a:xfrm>
              <a:off x="-1855532" y="1600966"/>
              <a:ext cx="890361" cy="822923"/>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 name="Google Shape;141;g1b266162c4c_2_54"/>
            <p:cNvSpPr/>
            <p:nvPr/>
          </p:nvSpPr>
          <p:spPr>
            <a:xfrm>
              <a:off x="-1801299" y="1673750"/>
              <a:ext cx="648448" cy="672557"/>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142" name="Google Shape;142;g1b266162c4c_2_54"/>
          <p:cNvSpPr/>
          <p:nvPr/>
        </p:nvSpPr>
        <p:spPr>
          <a:xfrm flipH="1">
            <a:off x="771951" y="5922371"/>
            <a:ext cx="3756143" cy="958803"/>
          </a:xfrm>
          <a:custGeom>
            <a:rect b="b" l="l" r="r" t="t"/>
            <a:pathLst>
              <a:path extrusionOk="0" h="22980" w="90025">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 name="Google Shape;143;g1b266162c4c_2_54"/>
          <p:cNvSpPr/>
          <p:nvPr/>
        </p:nvSpPr>
        <p:spPr>
          <a:xfrm flipH="1">
            <a:off x="205892" y="6422592"/>
            <a:ext cx="1796356" cy="458581"/>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 name="Google Shape;144;g1b266162c4c_2_54"/>
          <p:cNvSpPr/>
          <p:nvPr/>
        </p:nvSpPr>
        <p:spPr>
          <a:xfrm flipH="1">
            <a:off x="2396896" y="6503501"/>
            <a:ext cx="1479336" cy="377651"/>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4">
  <p:cSld name="CUSTOM_15_1_1">
    <p:spTree>
      <p:nvGrpSpPr>
        <p:cNvPr id="145" name="Shape 145"/>
        <p:cNvGrpSpPr/>
        <p:nvPr/>
      </p:nvGrpSpPr>
      <p:grpSpPr>
        <a:xfrm>
          <a:off x="0" y="0"/>
          <a:ext cx="0" cy="0"/>
          <a:chOff x="0" y="0"/>
          <a:chExt cx="0" cy="0"/>
        </a:xfrm>
      </p:grpSpPr>
      <p:sp>
        <p:nvSpPr>
          <p:cNvPr id="146" name="Google Shape;146;g1b266162c4c_2_65"/>
          <p:cNvSpPr txBox="1"/>
          <p:nvPr>
            <p:ph type="title"/>
          </p:nvPr>
        </p:nvSpPr>
        <p:spPr>
          <a:xfrm>
            <a:off x="956700" y="737320"/>
            <a:ext cx="10278400" cy="6452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grpSp>
        <p:nvGrpSpPr>
          <p:cNvPr id="147" name="Google Shape;147;g1b266162c4c_2_65"/>
          <p:cNvGrpSpPr/>
          <p:nvPr/>
        </p:nvGrpSpPr>
        <p:grpSpPr>
          <a:xfrm>
            <a:off x="7971392" y="5280308"/>
            <a:ext cx="4220601" cy="1572699"/>
            <a:chOff x="5978544" y="3960231"/>
            <a:chExt cx="3165451" cy="1179524"/>
          </a:xfrm>
        </p:grpSpPr>
        <p:sp>
          <p:nvSpPr>
            <p:cNvPr id="148" name="Google Shape;148;g1b266162c4c_2_65"/>
            <p:cNvSpPr/>
            <p:nvPr/>
          </p:nvSpPr>
          <p:spPr>
            <a:xfrm flipH="1">
              <a:off x="6326888" y="4420653"/>
              <a:ext cx="2817107" cy="719102"/>
            </a:xfrm>
            <a:custGeom>
              <a:rect b="b" l="l" r="r" t="t"/>
              <a:pathLst>
                <a:path extrusionOk="0" h="22980" w="90025">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 name="Google Shape;149;g1b266162c4c_2_65"/>
            <p:cNvSpPr/>
            <p:nvPr/>
          </p:nvSpPr>
          <p:spPr>
            <a:xfrm>
              <a:off x="7325802" y="3960231"/>
              <a:ext cx="1548095" cy="1179524"/>
            </a:xfrm>
            <a:custGeom>
              <a:rect b="b" l="l" r="r" t="t"/>
              <a:pathLst>
                <a:path extrusionOk="0" h="36691" w="48156">
                  <a:moveTo>
                    <a:pt x="25980" y="13116"/>
                  </a:moveTo>
                  <a:cubicBezTo>
                    <a:pt x="26313" y="13211"/>
                    <a:pt x="26635" y="13306"/>
                    <a:pt x="26968" y="13425"/>
                  </a:cubicBezTo>
                  <a:cubicBezTo>
                    <a:pt x="27040" y="13842"/>
                    <a:pt x="27087" y="14271"/>
                    <a:pt x="27040" y="14687"/>
                  </a:cubicBezTo>
                  <a:cubicBezTo>
                    <a:pt x="27004" y="15021"/>
                    <a:pt x="26897" y="15330"/>
                    <a:pt x="26790" y="15628"/>
                  </a:cubicBezTo>
                  <a:cubicBezTo>
                    <a:pt x="26183" y="15616"/>
                    <a:pt x="25968" y="15354"/>
                    <a:pt x="25932" y="14604"/>
                  </a:cubicBezTo>
                  <a:cubicBezTo>
                    <a:pt x="25921" y="14259"/>
                    <a:pt x="25944" y="13925"/>
                    <a:pt x="25956" y="13604"/>
                  </a:cubicBezTo>
                  <a:cubicBezTo>
                    <a:pt x="25968" y="13437"/>
                    <a:pt x="25980" y="13283"/>
                    <a:pt x="25980" y="13116"/>
                  </a:cubicBezTo>
                  <a:close/>
                  <a:moveTo>
                    <a:pt x="19551" y="13854"/>
                  </a:moveTo>
                  <a:lnTo>
                    <a:pt x="19551" y="13854"/>
                  </a:lnTo>
                  <a:cubicBezTo>
                    <a:pt x="19444" y="14604"/>
                    <a:pt x="19444" y="15378"/>
                    <a:pt x="19622" y="16235"/>
                  </a:cubicBezTo>
                  <a:cubicBezTo>
                    <a:pt x="19646" y="16378"/>
                    <a:pt x="19706" y="16521"/>
                    <a:pt x="19765" y="16664"/>
                  </a:cubicBezTo>
                  <a:cubicBezTo>
                    <a:pt x="19848" y="16866"/>
                    <a:pt x="19932" y="17081"/>
                    <a:pt x="19872" y="17200"/>
                  </a:cubicBezTo>
                  <a:cubicBezTo>
                    <a:pt x="19860" y="17223"/>
                    <a:pt x="19825" y="17259"/>
                    <a:pt x="19789" y="17283"/>
                  </a:cubicBezTo>
                  <a:cubicBezTo>
                    <a:pt x="19706" y="17176"/>
                    <a:pt x="19622" y="17069"/>
                    <a:pt x="19527" y="16962"/>
                  </a:cubicBezTo>
                  <a:cubicBezTo>
                    <a:pt x="19325" y="16712"/>
                    <a:pt x="19122" y="16461"/>
                    <a:pt x="18991" y="16188"/>
                  </a:cubicBezTo>
                  <a:cubicBezTo>
                    <a:pt x="18765" y="15676"/>
                    <a:pt x="18682" y="15045"/>
                    <a:pt x="18717" y="14426"/>
                  </a:cubicBezTo>
                  <a:cubicBezTo>
                    <a:pt x="19003" y="14211"/>
                    <a:pt x="19277" y="14021"/>
                    <a:pt x="19551" y="13854"/>
                  </a:cubicBezTo>
                  <a:close/>
                  <a:moveTo>
                    <a:pt x="27409" y="13580"/>
                  </a:moveTo>
                  <a:lnTo>
                    <a:pt x="27409" y="13580"/>
                  </a:lnTo>
                  <a:cubicBezTo>
                    <a:pt x="27885" y="13747"/>
                    <a:pt x="28361" y="13937"/>
                    <a:pt x="28861" y="14140"/>
                  </a:cubicBezTo>
                  <a:cubicBezTo>
                    <a:pt x="28814" y="15188"/>
                    <a:pt x="28730" y="16223"/>
                    <a:pt x="28480" y="17152"/>
                  </a:cubicBezTo>
                  <a:cubicBezTo>
                    <a:pt x="28385" y="17485"/>
                    <a:pt x="28278" y="17747"/>
                    <a:pt x="28159" y="17974"/>
                  </a:cubicBezTo>
                  <a:cubicBezTo>
                    <a:pt x="27611" y="17950"/>
                    <a:pt x="27254" y="17819"/>
                    <a:pt x="27064" y="17593"/>
                  </a:cubicBezTo>
                  <a:cubicBezTo>
                    <a:pt x="26873" y="17354"/>
                    <a:pt x="26837" y="16985"/>
                    <a:pt x="26956" y="16473"/>
                  </a:cubicBezTo>
                  <a:cubicBezTo>
                    <a:pt x="27004" y="16247"/>
                    <a:pt x="27075" y="16033"/>
                    <a:pt x="27159" y="15807"/>
                  </a:cubicBezTo>
                  <a:cubicBezTo>
                    <a:pt x="27278" y="15473"/>
                    <a:pt x="27397" y="15128"/>
                    <a:pt x="27445" y="14735"/>
                  </a:cubicBezTo>
                  <a:cubicBezTo>
                    <a:pt x="27492" y="14342"/>
                    <a:pt x="27456" y="13949"/>
                    <a:pt x="27409" y="13580"/>
                  </a:cubicBezTo>
                  <a:close/>
                  <a:moveTo>
                    <a:pt x="24147" y="12771"/>
                  </a:moveTo>
                  <a:lnTo>
                    <a:pt x="24147" y="12771"/>
                  </a:lnTo>
                  <a:cubicBezTo>
                    <a:pt x="24623" y="12818"/>
                    <a:pt x="25099" y="12902"/>
                    <a:pt x="25575" y="13021"/>
                  </a:cubicBezTo>
                  <a:cubicBezTo>
                    <a:pt x="25575" y="13199"/>
                    <a:pt x="25563" y="13390"/>
                    <a:pt x="25551" y="13580"/>
                  </a:cubicBezTo>
                  <a:cubicBezTo>
                    <a:pt x="25528" y="13914"/>
                    <a:pt x="25516" y="14259"/>
                    <a:pt x="25528" y="14616"/>
                  </a:cubicBezTo>
                  <a:cubicBezTo>
                    <a:pt x="25551" y="15247"/>
                    <a:pt x="25718" y="15938"/>
                    <a:pt x="26659" y="16021"/>
                  </a:cubicBezTo>
                  <a:cubicBezTo>
                    <a:pt x="26611" y="16140"/>
                    <a:pt x="26587" y="16259"/>
                    <a:pt x="26552" y="16378"/>
                  </a:cubicBezTo>
                  <a:cubicBezTo>
                    <a:pt x="26409" y="17033"/>
                    <a:pt x="26480" y="17509"/>
                    <a:pt x="26754" y="17843"/>
                  </a:cubicBezTo>
                  <a:cubicBezTo>
                    <a:pt x="26992" y="18140"/>
                    <a:pt x="27361" y="18307"/>
                    <a:pt x="27921" y="18366"/>
                  </a:cubicBezTo>
                  <a:cubicBezTo>
                    <a:pt x="27754" y="18605"/>
                    <a:pt x="27564" y="18807"/>
                    <a:pt x="27361" y="19021"/>
                  </a:cubicBezTo>
                  <a:cubicBezTo>
                    <a:pt x="27111" y="19307"/>
                    <a:pt x="26849" y="19593"/>
                    <a:pt x="26587" y="19974"/>
                  </a:cubicBezTo>
                  <a:cubicBezTo>
                    <a:pt x="26575" y="19998"/>
                    <a:pt x="26564" y="20010"/>
                    <a:pt x="26552" y="20033"/>
                  </a:cubicBezTo>
                  <a:cubicBezTo>
                    <a:pt x="26538" y="20031"/>
                    <a:pt x="26524" y="20029"/>
                    <a:pt x="26510" y="20029"/>
                  </a:cubicBezTo>
                  <a:cubicBezTo>
                    <a:pt x="26461" y="20029"/>
                    <a:pt x="26410" y="20047"/>
                    <a:pt x="26373" y="20093"/>
                  </a:cubicBezTo>
                  <a:cubicBezTo>
                    <a:pt x="26244" y="20222"/>
                    <a:pt x="26077" y="20289"/>
                    <a:pt x="25873" y="20289"/>
                  </a:cubicBezTo>
                  <a:cubicBezTo>
                    <a:pt x="25795" y="20289"/>
                    <a:pt x="25712" y="20279"/>
                    <a:pt x="25623" y="20260"/>
                  </a:cubicBezTo>
                  <a:cubicBezTo>
                    <a:pt x="24932" y="20105"/>
                    <a:pt x="24194" y="19414"/>
                    <a:pt x="24051" y="18938"/>
                  </a:cubicBezTo>
                  <a:cubicBezTo>
                    <a:pt x="23885" y="18414"/>
                    <a:pt x="24004" y="17866"/>
                    <a:pt x="24123" y="17271"/>
                  </a:cubicBezTo>
                  <a:cubicBezTo>
                    <a:pt x="24194" y="16962"/>
                    <a:pt x="24254" y="16640"/>
                    <a:pt x="24278" y="16319"/>
                  </a:cubicBezTo>
                  <a:cubicBezTo>
                    <a:pt x="24349" y="15366"/>
                    <a:pt x="24385" y="13949"/>
                    <a:pt x="24147" y="12771"/>
                  </a:cubicBezTo>
                  <a:close/>
                  <a:moveTo>
                    <a:pt x="18301" y="14759"/>
                  </a:moveTo>
                  <a:cubicBezTo>
                    <a:pt x="18312" y="15342"/>
                    <a:pt x="18420" y="15914"/>
                    <a:pt x="18622" y="16366"/>
                  </a:cubicBezTo>
                  <a:cubicBezTo>
                    <a:pt x="18777" y="16688"/>
                    <a:pt x="19003" y="16962"/>
                    <a:pt x="19217" y="17223"/>
                  </a:cubicBezTo>
                  <a:cubicBezTo>
                    <a:pt x="19313" y="17331"/>
                    <a:pt x="19396" y="17438"/>
                    <a:pt x="19479" y="17557"/>
                  </a:cubicBezTo>
                  <a:cubicBezTo>
                    <a:pt x="19479" y="17581"/>
                    <a:pt x="19479" y="17616"/>
                    <a:pt x="19491" y="17640"/>
                  </a:cubicBezTo>
                  <a:cubicBezTo>
                    <a:pt x="19503" y="17700"/>
                    <a:pt x="19563" y="17735"/>
                    <a:pt x="19622" y="17759"/>
                  </a:cubicBezTo>
                  <a:cubicBezTo>
                    <a:pt x="19717" y="17914"/>
                    <a:pt x="19801" y="18069"/>
                    <a:pt x="19848" y="18236"/>
                  </a:cubicBezTo>
                  <a:cubicBezTo>
                    <a:pt x="19944" y="18628"/>
                    <a:pt x="19884" y="18998"/>
                    <a:pt x="19646" y="19367"/>
                  </a:cubicBezTo>
                  <a:cubicBezTo>
                    <a:pt x="19325" y="19867"/>
                    <a:pt x="18682" y="20271"/>
                    <a:pt x="18039" y="20402"/>
                  </a:cubicBezTo>
                  <a:cubicBezTo>
                    <a:pt x="17848" y="20283"/>
                    <a:pt x="17670" y="20141"/>
                    <a:pt x="17479" y="19962"/>
                  </a:cubicBezTo>
                  <a:cubicBezTo>
                    <a:pt x="17110" y="19605"/>
                    <a:pt x="16598" y="18164"/>
                    <a:pt x="16265" y="16676"/>
                  </a:cubicBezTo>
                  <a:cubicBezTo>
                    <a:pt x="16788" y="16152"/>
                    <a:pt x="17324" y="15628"/>
                    <a:pt x="17860" y="15140"/>
                  </a:cubicBezTo>
                  <a:cubicBezTo>
                    <a:pt x="18003" y="15009"/>
                    <a:pt x="18158" y="14878"/>
                    <a:pt x="18301" y="14759"/>
                  </a:cubicBezTo>
                  <a:close/>
                  <a:moveTo>
                    <a:pt x="29266" y="14306"/>
                  </a:moveTo>
                  <a:cubicBezTo>
                    <a:pt x="29742" y="14509"/>
                    <a:pt x="30231" y="14711"/>
                    <a:pt x="30731" y="14926"/>
                  </a:cubicBezTo>
                  <a:cubicBezTo>
                    <a:pt x="30778" y="14937"/>
                    <a:pt x="30826" y="14961"/>
                    <a:pt x="30874" y="14973"/>
                  </a:cubicBezTo>
                  <a:cubicBezTo>
                    <a:pt x="30433" y="15664"/>
                    <a:pt x="30052" y="16426"/>
                    <a:pt x="29778" y="17223"/>
                  </a:cubicBezTo>
                  <a:cubicBezTo>
                    <a:pt x="29314" y="18569"/>
                    <a:pt x="28814" y="19831"/>
                    <a:pt x="27718" y="20533"/>
                  </a:cubicBezTo>
                  <a:cubicBezTo>
                    <a:pt x="27606" y="20601"/>
                    <a:pt x="27494" y="20689"/>
                    <a:pt x="27362" y="20689"/>
                  </a:cubicBezTo>
                  <a:cubicBezTo>
                    <a:pt x="27354" y="20689"/>
                    <a:pt x="27346" y="20689"/>
                    <a:pt x="27337" y="20688"/>
                  </a:cubicBezTo>
                  <a:cubicBezTo>
                    <a:pt x="27135" y="20688"/>
                    <a:pt x="26968" y="20486"/>
                    <a:pt x="26873" y="20283"/>
                  </a:cubicBezTo>
                  <a:cubicBezTo>
                    <a:pt x="26897" y="20260"/>
                    <a:pt x="26909" y="20236"/>
                    <a:pt x="26921" y="20212"/>
                  </a:cubicBezTo>
                  <a:cubicBezTo>
                    <a:pt x="27171" y="19843"/>
                    <a:pt x="27421" y="19569"/>
                    <a:pt x="27671" y="19295"/>
                  </a:cubicBezTo>
                  <a:cubicBezTo>
                    <a:pt x="27921" y="19021"/>
                    <a:pt x="28171" y="18747"/>
                    <a:pt x="28397" y="18390"/>
                  </a:cubicBezTo>
                  <a:lnTo>
                    <a:pt x="28469" y="18390"/>
                  </a:lnTo>
                  <a:cubicBezTo>
                    <a:pt x="28588" y="18390"/>
                    <a:pt x="28671" y="18295"/>
                    <a:pt x="28671" y="18176"/>
                  </a:cubicBezTo>
                  <a:cubicBezTo>
                    <a:pt x="28671" y="18116"/>
                    <a:pt x="28635" y="18057"/>
                    <a:pt x="28588" y="18021"/>
                  </a:cubicBezTo>
                  <a:cubicBezTo>
                    <a:pt x="28695" y="17807"/>
                    <a:pt x="28790" y="17557"/>
                    <a:pt x="28873" y="17259"/>
                  </a:cubicBezTo>
                  <a:cubicBezTo>
                    <a:pt x="29123" y="16331"/>
                    <a:pt x="29207" y="15318"/>
                    <a:pt x="29266" y="14306"/>
                  </a:cubicBezTo>
                  <a:close/>
                  <a:moveTo>
                    <a:pt x="15919" y="17045"/>
                  </a:moveTo>
                  <a:cubicBezTo>
                    <a:pt x="16265" y="18497"/>
                    <a:pt x="16777" y="19867"/>
                    <a:pt x="17205" y="20260"/>
                  </a:cubicBezTo>
                  <a:cubicBezTo>
                    <a:pt x="17384" y="20438"/>
                    <a:pt x="17562" y="20581"/>
                    <a:pt x="17753" y="20712"/>
                  </a:cubicBezTo>
                  <a:cubicBezTo>
                    <a:pt x="17789" y="20783"/>
                    <a:pt x="17860" y="20843"/>
                    <a:pt x="17943" y="20843"/>
                  </a:cubicBezTo>
                  <a:lnTo>
                    <a:pt x="17955" y="20843"/>
                  </a:lnTo>
                  <a:cubicBezTo>
                    <a:pt x="18384" y="21105"/>
                    <a:pt x="18836" y="21272"/>
                    <a:pt x="19301" y="21379"/>
                  </a:cubicBezTo>
                  <a:cubicBezTo>
                    <a:pt x="18920" y="21700"/>
                    <a:pt x="18581" y="21860"/>
                    <a:pt x="18270" y="21860"/>
                  </a:cubicBezTo>
                  <a:cubicBezTo>
                    <a:pt x="18212" y="21860"/>
                    <a:pt x="18155" y="21854"/>
                    <a:pt x="18098" y="21843"/>
                  </a:cubicBezTo>
                  <a:cubicBezTo>
                    <a:pt x="17289" y="21700"/>
                    <a:pt x="16717" y="20438"/>
                    <a:pt x="16157" y="19224"/>
                  </a:cubicBezTo>
                  <a:cubicBezTo>
                    <a:pt x="15896" y="18640"/>
                    <a:pt x="15634" y="18081"/>
                    <a:pt x="15348" y="17628"/>
                  </a:cubicBezTo>
                  <a:cubicBezTo>
                    <a:pt x="15538" y="17426"/>
                    <a:pt x="15729" y="17235"/>
                    <a:pt x="15919" y="17045"/>
                  </a:cubicBezTo>
                  <a:close/>
                  <a:moveTo>
                    <a:pt x="23358" y="12738"/>
                  </a:moveTo>
                  <a:cubicBezTo>
                    <a:pt x="23478" y="12738"/>
                    <a:pt x="23598" y="12741"/>
                    <a:pt x="23718" y="12747"/>
                  </a:cubicBezTo>
                  <a:cubicBezTo>
                    <a:pt x="23992" y="14021"/>
                    <a:pt x="23920" y="15664"/>
                    <a:pt x="23873" y="16295"/>
                  </a:cubicBezTo>
                  <a:cubicBezTo>
                    <a:pt x="23849" y="16581"/>
                    <a:pt x="23789" y="16878"/>
                    <a:pt x="23730" y="17188"/>
                  </a:cubicBezTo>
                  <a:cubicBezTo>
                    <a:pt x="23599" y="17807"/>
                    <a:pt x="23468" y="18438"/>
                    <a:pt x="23658" y="19057"/>
                  </a:cubicBezTo>
                  <a:cubicBezTo>
                    <a:pt x="23861" y="19724"/>
                    <a:pt x="24754" y="20486"/>
                    <a:pt x="25528" y="20664"/>
                  </a:cubicBezTo>
                  <a:cubicBezTo>
                    <a:pt x="25659" y="20688"/>
                    <a:pt x="25766" y="20700"/>
                    <a:pt x="25885" y="20700"/>
                  </a:cubicBezTo>
                  <a:cubicBezTo>
                    <a:pt x="25980" y="20700"/>
                    <a:pt x="26075" y="20688"/>
                    <a:pt x="26171" y="20664"/>
                  </a:cubicBezTo>
                  <a:lnTo>
                    <a:pt x="26171" y="20664"/>
                  </a:lnTo>
                  <a:cubicBezTo>
                    <a:pt x="25778" y="21403"/>
                    <a:pt x="25635" y="21998"/>
                    <a:pt x="25599" y="22605"/>
                  </a:cubicBezTo>
                  <a:cubicBezTo>
                    <a:pt x="25528" y="22641"/>
                    <a:pt x="25480" y="22700"/>
                    <a:pt x="25468" y="22772"/>
                  </a:cubicBezTo>
                  <a:cubicBezTo>
                    <a:pt x="25051" y="21795"/>
                    <a:pt x="24206" y="21355"/>
                    <a:pt x="22003" y="21236"/>
                  </a:cubicBezTo>
                  <a:cubicBezTo>
                    <a:pt x="21825" y="21224"/>
                    <a:pt x="21634" y="21212"/>
                    <a:pt x="21456" y="21212"/>
                  </a:cubicBezTo>
                  <a:cubicBezTo>
                    <a:pt x="20396" y="21164"/>
                    <a:pt x="19432" y="21117"/>
                    <a:pt x="18539" y="20688"/>
                  </a:cubicBezTo>
                  <a:cubicBezTo>
                    <a:pt x="19134" y="20474"/>
                    <a:pt x="19670" y="20081"/>
                    <a:pt x="19991" y="19593"/>
                  </a:cubicBezTo>
                  <a:cubicBezTo>
                    <a:pt x="20289" y="19128"/>
                    <a:pt x="20372" y="18628"/>
                    <a:pt x="20241" y="18128"/>
                  </a:cubicBezTo>
                  <a:cubicBezTo>
                    <a:pt x="20182" y="17950"/>
                    <a:pt x="20110" y="17783"/>
                    <a:pt x="20015" y="17628"/>
                  </a:cubicBezTo>
                  <a:cubicBezTo>
                    <a:pt x="20122" y="17557"/>
                    <a:pt x="20194" y="17474"/>
                    <a:pt x="20241" y="17366"/>
                  </a:cubicBezTo>
                  <a:cubicBezTo>
                    <a:pt x="20372" y="17093"/>
                    <a:pt x="20253" y="16795"/>
                    <a:pt x="20146" y="16521"/>
                  </a:cubicBezTo>
                  <a:cubicBezTo>
                    <a:pt x="20098" y="16390"/>
                    <a:pt x="20039" y="16259"/>
                    <a:pt x="20015" y="16152"/>
                  </a:cubicBezTo>
                  <a:cubicBezTo>
                    <a:pt x="19825" y="15223"/>
                    <a:pt x="19848" y="14414"/>
                    <a:pt x="20003" y="13604"/>
                  </a:cubicBezTo>
                  <a:cubicBezTo>
                    <a:pt x="21142" y="12992"/>
                    <a:pt x="22252" y="12738"/>
                    <a:pt x="23358" y="12738"/>
                  </a:cubicBezTo>
                  <a:close/>
                  <a:moveTo>
                    <a:pt x="35065" y="1"/>
                  </a:moveTo>
                  <a:cubicBezTo>
                    <a:pt x="33061" y="1"/>
                    <a:pt x="29825" y="4743"/>
                    <a:pt x="27908" y="4743"/>
                  </a:cubicBezTo>
                  <a:cubicBezTo>
                    <a:pt x="27835" y="4743"/>
                    <a:pt x="27764" y="4736"/>
                    <a:pt x="27695" y="4722"/>
                  </a:cubicBezTo>
                  <a:cubicBezTo>
                    <a:pt x="25442" y="4255"/>
                    <a:pt x="24493" y="1437"/>
                    <a:pt x="22431" y="1437"/>
                  </a:cubicBezTo>
                  <a:cubicBezTo>
                    <a:pt x="21811" y="1437"/>
                    <a:pt x="21091" y="1691"/>
                    <a:pt x="20206" y="2341"/>
                  </a:cubicBezTo>
                  <a:cubicBezTo>
                    <a:pt x="17574" y="4281"/>
                    <a:pt x="19682" y="7056"/>
                    <a:pt x="18158" y="9068"/>
                  </a:cubicBezTo>
                  <a:cubicBezTo>
                    <a:pt x="17682" y="9692"/>
                    <a:pt x="16979" y="9932"/>
                    <a:pt x="16137" y="9932"/>
                  </a:cubicBezTo>
                  <a:cubicBezTo>
                    <a:pt x="13390" y="9932"/>
                    <a:pt x="9163" y="7384"/>
                    <a:pt x="6534" y="7384"/>
                  </a:cubicBezTo>
                  <a:cubicBezTo>
                    <a:pt x="6299" y="7384"/>
                    <a:pt x="6077" y="7404"/>
                    <a:pt x="5870" y="7448"/>
                  </a:cubicBezTo>
                  <a:cubicBezTo>
                    <a:pt x="203" y="8663"/>
                    <a:pt x="1" y="16557"/>
                    <a:pt x="3596" y="19890"/>
                  </a:cubicBezTo>
                  <a:cubicBezTo>
                    <a:pt x="5319" y="21493"/>
                    <a:pt x="6853" y="22130"/>
                    <a:pt x="8267" y="22130"/>
                  </a:cubicBezTo>
                  <a:cubicBezTo>
                    <a:pt x="10782" y="22130"/>
                    <a:pt x="12916" y="20113"/>
                    <a:pt x="15050" y="17926"/>
                  </a:cubicBezTo>
                  <a:cubicBezTo>
                    <a:pt x="15312" y="18355"/>
                    <a:pt x="15550" y="18878"/>
                    <a:pt x="15788" y="19390"/>
                  </a:cubicBezTo>
                  <a:cubicBezTo>
                    <a:pt x="16384" y="20700"/>
                    <a:pt x="17015" y="22057"/>
                    <a:pt x="18027" y="22248"/>
                  </a:cubicBezTo>
                  <a:cubicBezTo>
                    <a:pt x="18098" y="22260"/>
                    <a:pt x="18182" y="22272"/>
                    <a:pt x="18265" y="22272"/>
                  </a:cubicBezTo>
                  <a:cubicBezTo>
                    <a:pt x="18741" y="22272"/>
                    <a:pt x="19241" y="22010"/>
                    <a:pt x="19801" y="21486"/>
                  </a:cubicBezTo>
                  <a:cubicBezTo>
                    <a:pt x="20325" y="21569"/>
                    <a:pt x="20872" y="21593"/>
                    <a:pt x="21432" y="21617"/>
                  </a:cubicBezTo>
                  <a:cubicBezTo>
                    <a:pt x="21622" y="21629"/>
                    <a:pt x="21801" y="21629"/>
                    <a:pt x="21980" y="21641"/>
                  </a:cubicBezTo>
                  <a:cubicBezTo>
                    <a:pt x="24944" y="21807"/>
                    <a:pt x="25159" y="22379"/>
                    <a:pt x="25456" y="24677"/>
                  </a:cubicBezTo>
                  <a:cubicBezTo>
                    <a:pt x="25623" y="26058"/>
                    <a:pt x="25456" y="27570"/>
                    <a:pt x="25456" y="28951"/>
                  </a:cubicBezTo>
                  <a:cubicBezTo>
                    <a:pt x="25456" y="31392"/>
                    <a:pt x="25456" y="33821"/>
                    <a:pt x="25456" y="36262"/>
                  </a:cubicBezTo>
                  <a:cubicBezTo>
                    <a:pt x="25456" y="36440"/>
                    <a:pt x="25504" y="36678"/>
                    <a:pt x="25682" y="36690"/>
                  </a:cubicBezTo>
                  <a:cubicBezTo>
                    <a:pt x="25687" y="36690"/>
                    <a:pt x="25691" y="36691"/>
                    <a:pt x="25696" y="36691"/>
                  </a:cubicBezTo>
                  <a:cubicBezTo>
                    <a:pt x="25887" y="36691"/>
                    <a:pt x="25944" y="36436"/>
                    <a:pt x="25944" y="36250"/>
                  </a:cubicBezTo>
                  <a:cubicBezTo>
                    <a:pt x="25956" y="33464"/>
                    <a:pt x="25968" y="30666"/>
                    <a:pt x="25980" y="27880"/>
                  </a:cubicBezTo>
                  <a:cubicBezTo>
                    <a:pt x="25992" y="26487"/>
                    <a:pt x="26016" y="25093"/>
                    <a:pt x="26004" y="23700"/>
                  </a:cubicBezTo>
                  <a:cubicBezTo>
                    <a:pt x="25992" y="22593"/>
                    <a:pt x="26052" y="21665"/>
                    <a:pt x="26635" y="20676"/>
                  </a:cubicBezTo>
                  <a:cubicBezTo>
                    <a:pt x="26802" y="20903"/>
                    <a:pt x="27028" y="21093"/>
                    <a:pt x="27337" y="21093"/>
                  </a:cubicBezTo>
                  <a:cubicBezTo>
                    <a:pt x="27576" y="21093"/>
                    <a:pt x="27778" y="20986"/>
                    <a:pt x="27945" y="20879"/>
                  </a:cubicBezTo>
                  <a:cubicBezTo>
                    <a:pt x="29147" y="20105"/>
                    <a:pt x="29683" y="18771"/>
                    <a:pt x="30159" y="17366"/>
                  </a:cubicBezTo>
                  <a:cubicBezTo>
                    <a:pt x="30445" y="16557"/>
                    <a:pt x="30814" y="15807"/>
                    <a:pt x="31266" y="15116"/>
                  </a:cubicBezTo>
                  <a:cubicBezTo>
                    <a:pt x="32581" y="15594"/>
                    <a:pt x="33923" y="15826"/>
                    <a:pt x="35239" y="15826"/>
                  </a:cubicBezTo>
                  <a:cubicBezTo>
                    <a:pt x="38680" y="15826"/>
                    <a:pt x="41953" y="14239"/>
                    <a:pt x="44149" y="11294"/>
                  </a:cubicBezTo>
                  <a:cubicBezTo>
                    <a:pt x="48156" y="5945"/>
                    <a:pt x="43939" y="1151"/>
                    <a:pt x="38630" y="1151"/>
                  </a:cubicBezTo>
                  <a:cubicBezTo>
                    <a:pt x="37912" y="1151"/>
                    <a:pt x="37174" y="1238"/>
                    <a:pt x="36434" y="1424"/>
                  </a:cubicBezTo>
                  <a:cubicBezTo>
                    <a:pt x="36122" y="398"/>
                    <a:pt x="35645" y="1"/>
                    <a:pt x="35065" y="1"/>
                  </a:cubicBezTo>
                  <a:close/>
                </a:path>
              </a:pathLst>
            </a:custGeom>
            <a:solidFill>
              <a:schemeClr val="dk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0" name="Google Shape;150;g1b266162c4c_2_65"/>
            <p:cNvSpPr/>
            <p:nvPr/>
          </p:nvSpPr>
          <p:spPr>
            <a:xfrm flipH="1">
              <a:off x="5978544" y="4795819"/>
              <a:ext cx="1347267" cy="343936"/>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1" name="Google Shape;151;g1b266162c4c_2_65"/>
            <p:cNvSpPr/>
            <p:nvPr/>
          </p:nvSpPr>
          <p:spPr>
            <a:xfrm flipH="1">
              <a:off x="7621797" y="4856501"/>
              <a:ext cx="1109502" cy="283238"/>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6">
    <p:bg>
      <p:bgPr>
        <a:solidFill>
          <a:schemeClr val="dk2"/>
        </a:solidFill>
      </p:bgPr>
    </p:bg>
    <p:spTree>
      <p:nvGrpSpPr>
        <p:cNvPr id="152" name="Shape 152"/>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3" name="Shape 153"/>
        <p:cNvGrpSpPr/>
        <p:nvPr/>
      </p:nvGrpSpPr>
      <p:grpSpPr>
        <a:xfrm>
          <a:off x="0" y="0"/>
          <a:ext cx="0" cy="0"/>
          <a:chOff x="0" y="0"/>
          <a:chExt cx="0" cy="0"/>
        </a:xfrm>
      </p:grpSpPr>
      <p:sp>
        <p:nvSpPr>
          <p:cNvPr id="154" name="Google Shape;154;g1b266162c4c_2_73"/>
          <p:cNvSpPr txBox="1"/>
          <p:nvPr>
            <p:ph type="title"/>
          </p:nvPr>
        </p:nvSpPr>
        <p:spPr>
          <a:xfrm>
            <a:off x="956700" y="737320"/>
            <a:ext cx="10278800" cy="7636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CUSTOM_7">
    <p:bg>
      <p:bgPr>
        <a:solidFill>
          <a:schemeClr val="dk2"/>
        </a:solidFill>
      </p:bgPr>
    </p:bg>
    <p:spTree>
      <p:nvGrpSpPr>
        <p:cNvPr id="155" name="Shape 155"/>
        <p:cNvGrpSpPr/>
        <p:nvPr/>
      </p:nvGrpSpPr>
      <p:grpSpPr>
        <a:xfrm>
          <a:off x="0" y="0"/>
          <a:ext cx="0" cy="0"/>
          <a:chOff x="0" y="0"/>
          <a:chExt cx="0" cy="0"/>
        </a:xfrm>
      </p:grpSpPr>
      <p:sp>
        <p:nvSpPr>
          <p:cNvPr id="156" name="Google Shape;156;g1b266162c4c_2_75"/>
          <p:cNvSpPr txBox="1"/>
          <p:nvPr>
            <p:ph type="title"/>
          </p:nvPr>
        </p:nvSpPr>
        <p:spPr>
          <a:xfrm>
            <a:off x="956700" y="737320"/>
            <a:ext cx="10278400" cy="7636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grpSp>
        <p:nvGrpSpPr>
          <p:cNvPr id="157" name="Google Shape;157;g1b266162c4c_2_75"/>
          <p:cNvGrpSpPr/>
          <p:nvPr/>
        </p:nvGrpSpPr>
        <p:grpSpPr>
          <a:xfrm>
            <a:off x="7328745" y="5679633"/>
            <a:ext cx="4863255" cy="1178381"/>
            <a:chOff x="5496559" y="4280025"/>
            <a:chExt cx="3647441" cy="883786"/>
          </a:xfrm>
        </p:grpSpPr>
        <p:sp>
          <p:nvSpPr>
            <p:cNvPr id="158" name="Google Shape;158;g1b266162c4c_2_75"/>
            <p:cNvSpPr/>
            <p:nvPr/>
          </p:nvSpPr>
          <p:spPr>
            <a:xfrm flipH="1">
              <a:off x="7110116" y="4280025"/>
              <a:ext cx="2033884" cy="883785"/>
            </a:xfrm>
            <a:custGeom>
              <a:rect b="b" l="l" r="r" t="t"/>
              <a:pathLst>
                <a:path extrusionOk="0" h="32615" w="75058">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 name="Google Shape;159;g1b266162c4c_2_75"/>
            <p:cNvSpPr/>
            <p:nvPr/>
          </p:nvSpPr>
          <p:spPr>
            <a:xfrm>
              <a:off x="5496559" y="4663290"/>
              <a:ext cx="1937483" cy="500521"/>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0" name="Shape 160"/>
        <p:cNvGrpSpPr/>
        <p:nvPr/>
      </p:nvGrpSpPr>
      <p:grpSpPr>
        <a:xfrm>
          <a:off x="0" y="0"/>
          <a:ext cx="0" cy="0"/>
          <a:chOff x="0" y="0"/>
          <a:chExt cx="0" cy="0"/>
        </a:xfrm>
      </p:grpSpPr>
      <p:grpSp>
        <p:nvGrpSpPr>
          <p:cNvPr id="161" name="Google Shape;161;g1b266162c4c_2_80"/>
          <p:cNvGrpSpPr/>
          <p:nvPr/>
        </p:nvGrpSpPr>
        <p:grpSpPr>
          <a:xfrm>
            <a:off x="2217988" y="284157"/>
            <a:ext cx="7756013" cy="6475424"/>
            <a:chOff x="341100" y="783750"/>
            <a:chExt cx="6212100" cy="5186425"/>
          </a:xfrm>
        </p:grpSpPr>
        <p:sp>
          <p:nvSpPr>
            <p:cNvPr id="162" name="Google Shape;162;g1b266162c4c_2_80"/>
            <p:cNvSpPr/>
            <p:nvPr/>
          </p:nvSpPr>
          <p:spPr>
            <a:xfrm>
              <a:off x="341100" y="783750"/>
              <a:ext cx="6212100" cy="4828500"/>
            </a:xfrm>
            <a:custGeom>
              <a:rect b="b" l="l" r="r" t="t"/>
              <a:pathLst>
                <a:path extrusionOk="0" h="193140" w="248484">
                  <a:moveTo>
                    <a:pt x="193048" y="0"/>
                  </a:moveTo>
                  <a:cubicBezTo>
                    <a:pt x="172800" y="0"/>
                    <a:pt x="152013" y="12189"/>
                    <a:pt x="136422" y="15876"/>
                  </a:cubicBezTo>
                  <a:cubicBezTo>
                    <a:pt x="130552" y="17264"/>
                    <a:pt x="124754" y="17623"/>
                    <a:pt x="118977" y="17623"/>
                  </a:cubicBezTo>
                  <a:cubicBezTo>
                    <a:pt x="112798" y="17623"/>
                    <a:pt x="106643" y="17212"/>
                    <a:pt x="100452" y="17212"/>
                  </a:cubicBezTo>
                  <a:cubicBezTo>
                    <a:pt x="88065" y="17212"/>
                    <a:pt x="75531" y="18856"/>
                    <a:pt x="62354" y="28723"/>
                  </a:cubicBezTo>
                  <a:cubicBezTo>
                    <a:pt x="42042" y="43915"/>
                    <a:pt x="42137" y="61369"/>
                    <a:pt x="36196" y="73681"/>
                  </a:cubicBezTo>
                  <a:cubicBezTo>
                    <a:pt x="28611" y="89397"/>
                    <a:pt x="12728" y="100148"/>
                    <a:pt x="5787" y="116722"/>
                  </a:cubicBezTo>
                  <a:cubicBezTo>
                    <a:pt x="1132" y="127830"/>
                    <a:pt x="1" y="141379"/>
                    <a:pt x="4751" y="152654"/>
                  </a:cubicBezTo>
                  <a:cubicBezTo>
                    <a:pt x="13609" y="173705"/>
                    <a:pt x="35553" y="169133"/>
                    <a:pt x="63866" y="182265"/>
                  </a:cubicBezTo>
                  <a:cubicBezTo>
                    <a:pt x="78187" y="188911"/>
                    <a:pt x="85640" y="189269"/>
                    <a:pt x="95118" y="189269"/>
                  </a:cubicBezTo>
                  <a:cubicBezTo>
                    <a:pt x="96264" y="189269"/>
                    <a:pt x="97440" y="189264"/>
                    <a:pt x="98661" y="189264"/>
                  </a:cubicBezTo>
                  <a:cubicBezTo>
                    <a:pt x="106249" y="189264"/>
                    <a:pt x="115586" y="189466"/>
                    <a:pt x="130445" y="192386"/>
                  </a:cubicBezTo>
                  <a:cubicBezTo>
                    <a:pt x="131160" y="192646"/>
                    <a:pt x="135644" y="193140"/>
                    <a:pt x="141946" y="193140"/>
                  </a:cubicBezTo>
                  <a:cubicBezTo>
                    <a:pt x="152657" y="193140"/>
                    <a:pt x="168620" y="191713"/>
                    <a:pt x="180261" y="185289"/>
                  </a:cubicBezTo>
                  <a:cubicBezTo>
                    <a:pt x="214789" y="166216"/>
                    <a:pt x="207122" y="145987"/>
                    <a:pt x="214277" y="126187"/>
                  </a:cubicBezTo>
                  <a:cubicBezTo>
                    <a:pt x="218433" y="114721"/>
                    <a:pt x="227339" y="105994"/>
                    <a:pt x="234077" y="96076"/>
                  </a:cubicBezTo>
                  <a:cubicBezTo>
                    <a:pt x="248484" y="74883"/>
                    <a:pt x="246377" y="48987"/>
                    <a:pt x="234506" y="27913"/>
                  </a:cubicBezTo>
                  <a:cubicBezTo>
                    <a:pt x="222493" y="6573"/>
                    <a:pt x="207916" y="0"/>
                    <a:pt x="193048" y="0"/>
                  </a:cubicBez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 name="Google Shape;163;g1b266162c4c_2_80"/>
            <p:cNvSpPr/>
            <p:nvPr/>
          </p:nvSpPr>
          <p:spPr>
            <a:xfrm>
              <a:off x="524750" y="855925"/>
              <a:ext cx="5839450" cy="4648425"/>
            </a:xfrm>
            <a:custGeom>
              <a:rect b="b" l="l" r="r" t="t"/>
              <a:pathLst>
                <a:path extrusionOk="0" h="185937" w="233578">
                  <a:moveTo>
                    <a:pt x="121779" y="0"/>
                  </a:moveTo>
                  <a:cubicBezTo>
                    <a:pt x="109175" y="0"/>
                    <a:pt x="96563" y="3745"/>
                    <a:pt x="85785" y="11250"/>
                  </a:cubicBezTo>
                  <a:cubicBezTo>
                    <a:pt x="76082" y="18013"/>
                    <a:pt x="74105" y="21668"/>
                    <a:pt x="58091" y="27753"/>
                  </a:cubicBezTo>
                  <a:cubicBezTo>
                    <a:pt x="39827" y="34694"/>
                    <a:pt x="14943" y="36361"/>
                    <a:pt x="6359" y="57578"/>
                  </a:cubicBezTo>
                  <a:cubicBezTo>
                    <a:pt x="1" y="73294"/>
                    <a:pt x="2644" y="100107"/>
                    <a:pt x="15038" y="121228"/>
                  </a:cubicBezTo>
                  <a:cubicBezTo>
                    <a:pt x="26290" y="140409"/>
                    <a:pt x="41982" y="141814"/>
                    <a:pt x="54067" y="146589"/>
                  </a:cubicBezTo>
                  <a:cubicBezTo>
                    <a:pt x="70891" y="153232"/>
                    <a:pt x="82225" y="165662"/>
                    <a:pt x="99561" y="173735"/>
                  </a:cubicBezTo>
                  <a:cubicBezTo>
                    <a:pt x="114733" y="180786"/>
                    <a:pt x="135375" y="185937"/>
                    <a:pt x="155204" y="185937"/>
                  </a:cubicBezTo>
                  <a:cubicBezTo>
                    <a:pt x="170496" y="185937"/>
                    <a:pt x="185305" y="182874"/>
                    <a:pt x="196752" y="175259"/>
                  </a:cubicBezTo>
                  <a:cubicBezTo>
                    <a:pt x="233578" y="150780"/>
                    <a:pt x="213194" y="117061"/>
                    <a:pt x="201347" y="87891"/>
                  </a:cubicBezTo>
                  <a:cubicBezTo>
                    <a:pt x="186560" y="51517"/>
                    <a:pt x="181512" y="36944"/>
                    <a:pt x="171296" y="24014"/>
                  </a:cubicBezTo>
                  <a:cubicBezTo>
                    <a:pt x="158656" y="8021"/>
                    <a:pt x="140226" y="0"/>
                    <a:pt x="121779" y="0"/>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 name="Google Shape;164;g1b266162c4c_2_80"/>
            <p:cNvSpPr/>
            <p:nvPr/>
          </p:nvSpPr>
          <p:spPr>
            <a:xfrm>
              <a:off x="2342372" y="4406727"/>
              <a:ext cx="954900" cy="1456225"/>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 name="Google Shape;165;g1b266162c4c_2_80"/>
            <p:cNvSpPr/>
            <p:nvPr/>
          </p:nvSpPr>
          <p:spPr>
            <a:xfrm>
              <a:off x="2410222" y="4669852"/>
              <a:ext cx="727175" cy="1249700"/>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 name="Google Shape;166;g1b266162c4c_2_80"/>
            <p:cNvSpPr/>
            <p:nvPr/>
          </p:nvSpPr>
          <p:spPr>
            <a:xfrm>
              <a:off x="1167700" y="4550275"/>
              <a:ext cx="1247500" cy="1225725"/>
            </a:xfrm>
            <a:custGeom>
              <a:rect b="b" l="l" r="r" t="t"/>
              <a:pathLst>
                <a:path extrusionOk="0" h="49029" w="4990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 name="Google Shape;167;g1b266162c4c_2_80"/>
            <p:cNvSpPr/>
            <p:nvPr/>
          </p:nvSpPr>
          <p:spPr>
            <a:xfrm>
              <a:off x="1338200" y="4738950"/>
              <a:ext cx="1042675" cy="1037425"/>
            </a:xfrm>
            <a:custGeom>
              <a:rect b="b" l="l" r="r" t="t"/>
              <a:pathLst>
                <a:path extrusionOk="0" h="41497" w="41707">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 name="Google Shape;168;g1b266162c4c_2_80"/>
            <p:cNvSpPr/>
            <p:nvPr/>
          </p:nvSpPr>
          <p:spPr>
            <a:xfrm>
              <a:off x="4343975" y="4619350"/>
              <a:ext cx="1461525" cy="1350825"/>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 name="Google Shape;169;g1b266162c4c_2_80"/>
            <p:cNvSpPr/>
            <p:nvPr/>
          </p:nvSpPr>
          <p:spPr>
            <a:xfrm>
              <a:off x="4433000" y="4738825"/>
              <a:ext cx="1064425" cy="1104000"/>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170" name="Google Shape;170;g1b266162c4c_2_80"/>
          <p:cNvSpPr txBox="1"/>
          <p:nvPr>
            <p:ph type="title"/>
          </p:nvPr>
        </p:nvSpPr>
        <p:spPr>
          <a:xfrm>
            <a:off x="3563600" y="1738800"/>
            <a:ext cx="5065200" cy="9660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5300"/>
              <a:buNone/>
              <a:defRPr sz="5300"/>
            </a:lvl1pPr>
            <a:lvl2pPr lvl="1" algn="ctr">
              <a:lnSpc>
                <a:spcPct val="100000"/>
              </a:lnSpc>
              <a:spcBef>
                <a:spcPts val="0"/>
              </a:spcBef>
              <a:spcAft>
                <a:spcPts val="0"/>
              </a:spcAft>
              <a:buSzPts val="5300"/>
              <a:buNone/>
              <a:defRPr sz="5300"/>
            </a:lvl2pPr>
            <a:lvl3pPr lvl="2" algn="ctr">
              <a:lnSpc>
                <a:spcPct val="100000"/>
              </a:lnSpc>
              <a:spcBef>
                <a:spcPts val="0"/>
              </a:spcBef>
              <a:spcAft>
                <a:spcPts val="0"/>
              </a:spcAft>
              <a:buSzPts val="5300"/>
              <a:buNone/>
              <a:defRPr sz="5300"/>
            </a:lvl3pPr>
            <a:lvl4pPr lvl="3" algn="ctr">
              <a:lnSpc>
                <a:spcPct val="100000"/>
              </a:lnSpc>
              <a:spcBef>
                <a:spcPts val="0"/>
              </a:spcBef>
              <a:spcAft>
                <a:spcPts val="0"/>
              </a:spcAft>
              <a:buSzPts val="5300"/>
              <a:buNone/>
              <a:defRPr sz="5300"/>
            </a:lvl4pPr>
            <a:lvl5pPr lvl="4" algn="ctr">
              <a:lnSpc>
                <a:spcPct val="100000"/>
              </a:lnSpc>
              <a:spcBef>
                <a:spcPts val="0"/>
              </a:spcBef>
              <a:spcAft>
                <a:spcPts val="0"/>
              </a:spcAft>
              <a:buSzPts val="5300"/>
              <a:buNone/>
              <a:defRPr sz="5300"/>
            </a:lvl5pPr>
            <a:lvl6pPr lvl="5" algn="ctr">
              <a:lnSpc>
                <a:spcPct val="100000"/>
              </a:lnSpc>
              <a:spcBef>
                <a:spcPts val="0"/>
              </a:spcBef>
              <a:spcAft>
                <a:spcPts val="0"/>
              </a:spcAft>
              <a:buSzPts val="5300"/>
              <a:buNone/>
              <a:defRPr sz="5300"/>
            </a:lvl6pPr>
            <a:lvl7pPr lvl="6" algn="ctr">
              <a:lnSpc>
                <a:spcPct val="100000"/>
              </a:lnSpc>
              <a:spcBef>
                <a:spcPts val="0"/>
              </a:spcBef>
              <a:spcAft>
                <a:spcPts val="0"/>
              </a:spcAft>
              <a:buSzPts val="5300"/>
              <a:buNone/>
              <a:defRPr sz="5300"/>
            </a:lvl7pPr>
            <a:lvl8pPr lvl="7" algn="ctr">
              <a:lnSpc>
                <a:spcPct val="100000"/>
              </a:lnSpc>
              <a:spcBef>
                <a:spcPts val="0"/>
              </a:spcBef>
              <a:spcAft>
                <a:spcPts val="0"/>
              </a:spcAft>
              <a:buSzPts val="5300"/>
              <a:buNone/>
              <a:defRPr sz="5300"/>
            </a:lvl8pPr>
            <a:lvl9pPr lvl="8" algn="ctr">
              <a:lnSpc>
                <a:spcPct val="100000"/>
              </a:lnSpc>
              <a:spcBef>
                <a:spcPts val="0"/>
              </a:spcBef>
              <a:spcAft>
                <a:spcPts val="0"/>
              </a:spcAft>
              <a:buSzPts val="5300"/>
              <a:buNone/>
              <a:defRPr sz="5300"/>
            </a:lvl9pPr>
          </a:lstStyle>
          <a:p/>
        </p:txBody>
      </p:sp>
      <p:sp>
        <p:nvSpPr>
          <p:cNvPr id="171" name="Google Shape;171;g1b266162c4c_2_80"/>
          <p:cNvSpPr txBox="1"/>
          <p:nvPr>
            <p:ph idx="1" type="subTitle"/>
          </p:nvPr>
        </p:nvSpPr>
        <p:spPr>
          <a:xfrm>
            <a:off x="3713700" y="2778067"/>
            <a:ext cx="4764800" cy="18748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1900"/>
              <a:buNone/>
              <a:defRPr sz="1900"/>
            </a:lvl1pPr>
            <a:lvl2pPr lvl="1" algn="ctr">
              <a:lnSpc>
                <a:spcPct val="115000"/>
              </a:lnSpc>
              <a:spcBef>
                <a:spcPts val="2100"/>
              </a:spcBef>
              <a:spcAft>
                <a:spcPts val="0"/>
              </a:spcAft>
              <a:buSzPts val="1900"/>
              <a:buNone/>
              <a:defRPr sz="1900"/>
            </a:lvl2pPr>
            <a:lvl3pPr lvl="2" algn="ctr">
              <a:lnSpc>
                <a:spcPct val="115000"/>
              </a:lnSpc>
              <a:spcBef>
                <a:spcPts val="2100"/>
              </a:spcBef>
              <a:spcAft>
                <a:spcPts val="0"/>
              </a:spcAft>
              <a:buSzPts val="1900"/>
              <a:buNone/>
              <a:defRPr sz="1900"/>
            </a:lvl3pPr>
            <a:lvl4pPr lvl="3" algn="ctr">
              <a:lnSpc>
                <a:spcPct val="115000"/>
              </a:lnSpc>
              <a:spcBef>
                <a:spcPts val="2100"/>
              </a:spcBef>
              <a:spcAft>
                <a:spcPts val="0"/>
              </a:spcAft>
              <a:buSzPts val="1900"/>
              <a:buNone/>
              <a:defRPr sz="1900"/>
            </a:lvl4pPr>
            <a:lvl5pPr lvl="4" algn="ctr">
              <a:lnSpc>
                <a:spcPct val="115000"/>
              </a:lnSpc>
              <a:spcBef>
                <a:spcPts val="2100"/>
              </a:spcBef>
              <a:spcAft>
                <a:spcPts val="0"/>
              </a:spcAft>
              <a:buSzPts val="1900"/>
              <a:buNone/>
              <a:defRPr sz="1900"/>
            </a:lvl5pPr>
            <a:lvl6pPr lvl="5" algn="ctr">
              <a:lnSpc>
                <a:spcPct val="115000"/>
              </a:lnSpc>
              <a:spcBef>
                <a:spcPts val="2100"/>
              </a:spcBef>
              <a:spcAft>
                <a:spcPts val="0"/>
              </a:spcAft>
              <a:buSzPts val="1900"/>
              <a:buNone/>
              <a:defRPr sz="1900"/>
            </a:lvl6pPr>
            <a:lvl7pPr lvl="6" algn="ctr">
              <a:lnSpc>
                <a:spcPct val="115000"/>
              </a:lnSpc>
              <a:spcBef>
                <a:spcPts val="2100"/>
              </a:spcBef>
              <a:spcAft>
                <a:spcPts val="0"/>
              </a:spcAft>
              <a:buSzPts val="1900"/>
              <a:buNone/>
              <a:defRPr sz="1900"/>
            </a:lvl7pPr>
            <a:lvl8pPr lvl="7" algn="ctr">
              <a:lnSpc>
                <a:spcPct val="115000"/>
              </a:lnSpc>
              <a:spcBef>
                <a:spcPts val="2100"/>
              </a:spcBef>
              <a:spcAft>
                <a:spcPts val="0"/>
              </a:spcAft>
              <a:buSzPts val="1900"/>
              <a:buNone/>
              <a:defRPr sz="1900"/>
            </a:lvl8pPr>
            <a:lvl9pPr lvl="8" algn="ctr">
              <a:lnSpc>
                <a:spcPct val="115000"/>
              </a:lnSpc>
              <a:spcBef>
                <a:spcPts val="2100"/>
              </a:spcBef>
              <a:spcAft>
                <a:spcPts val="2100"/>
              </a:spcAft>
              <a:buSzPts val="1900"/>
              <a:buNone/>
              <a:defRPr sz="19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2">
    <p:spTree>
      <p:nvGrpSpPr>
        <p:cNvPr id="172" name="Shape 172"/>
        <p:cNvGrpSpPr/>
        <p:nvPr/>
      </p:nvGrpSpPr>
      <p:grpSpPr>
        <a:xfrm>
          <a:off x="0" y="0"/>
          <a:ext cx="0" cy="0"/>
          <a:chOff x="0" y="0"/>
          <a:chExt cx="0" cy="0"/>
        </a:xfrm>
      </p:grpSpPr>
      <p:grpSp>
        <p:nvGrpSpPr>
          <p:cNvPr id="173" name="Google Shape;173;g1b266162c4c_2_92"/>
          <p:cNvGrpSpPr/>
          <p:nvPr/>
        </p:nvGrpSpPr>
        <p:grpSpPr>
          <a:xfrm rot="244921">
            <a:off x="862905" y="5110323"/>
            <a:ext cx="1527681" cy="1163277"/>
            <a:chOff x="3077675" y="6690087"/>
            <a:chExt cx="2525088" cy="1922768"/>
          </a:xfrm>
        </p:grpSpPr>
        <p:sp>
          <p:nvSpPr>
            <p:cNvPr id="174" name="Google Shape;174;g1b266162c4c_2_92"/>
            <p:cNvSpPr/>
            <p:nvPr/>
          </p:nvSpPr>
          <p:spPr>
            <a:xfrm>
              <a:off x="3538754" y="6690087"/>
              <a:ext cx="2064009" cy="1922768"/>
            </a:xfrm>
            <a:custGeom>
              <a:rect b="b" l="l" r="r" t="t"/>
              <a:pathLst>
                <a:path extrusionOk="0" h="77719" w="83428">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 name="Google Shape;175;g1b266162c4c_2_92"/>
            <p:cNvSpPr/>
            <p:nvPr/>
          </p:nvSpPr>
          <p:spPr>
            <a:xfrm>
              <a:off x="3077675" y="7144734"/>
              <a:ext cx="1927197" cy="1319656"/>
            </a:xfrm>
            <a:custGeom>
              <a:rect b="b" l="l" r="r" t="t"/>
              <a:pathLst>
                <a:path extrusionOk="0" h="53341" w="77898">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 name="Google Shape;176;g1b266162c4c_2_92"/>
            <p:cNvSpPr/>
            <p:nvPr/>
          </p:nvSpPr>
          <p:spPr>
            <a:xfrm>
              <a:off x="4083257" y="7963826"/>
              <a:ext cx="485028" cy="66056"/>
            </a:xfrm>
            <a:custGeom>
              <a:rect b="b" l="l" r="r" t="t"/>
              <a:pathLst>
                <a:path extrusionOk="0" h="2670" w="19605">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 name="Google Shape;177;g1b266162c4c_2_92"/>
            <p:cNvSpPr/>
            <p:nvPr/>
          </p:nvSpPr>
          <p:spPr>
            <a:xfrm>
              <a:off x="4465836" y="7206782"/>
              <a:ext cx="184066" cy="404227"/>
            </a:xfrm>
            <a:custGeom>
              <a:rect b="b" l="l" r="r" t="t"/>
              <a:pathLst>
                <a:path extrusionOk="0" h="16339" w="744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178" name="Google Shape;178;g1b266162c4c_2_92"/>
          <p:cNvGrpSpPr/>
          <p:nvPr/>
        </p:nvGrpSpPr>
        <p:grpSpPr>
          <a:xfrm rot="-1537546">
            <a:off x="806658" y="5018649"/>
            <a:ext cx="651725" cy="1032508"/>
            <a:chOff x="-1904298" y="1056455"/>
            <a:chExt cx="581725" cy="921610"/>
          </a:xfrm>
        </p:grpSpPr>
        <p:sp>
          <p:nvSpPr>
            <p:cNvPr id="179" name="Google Shape;179;g1b266162c4c_2_92"/>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 name="Google Shape;180;g1b266162c4c_2_92"/>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181" name="Google Shape;181;g1b266162c4c_2_92"/>
          <p:cNvSpPr/>
          <p:nvPr/>
        </p:nvSpPr>
        <p:spPr>
          <a:xfrm>
            <a:off x="1" y="4992012"/>
            <a:ext cx="2048044" cy="1866131"/>
          </a:xfrm>
          <a:custGeom>
            <a:rect b="b" l="l" r="r" t="t"/>
            <a:pathLst>
              <a:path extrusionOk="0" h="52020" w="57091">
                <a:moveTo>
                  <a:pt x="167" y="14181"/>
                </a:moveTo>
                <a:cubicBezTo>
                  <a:pt x="845" y="14181"/>
                  <a:pt x="14859" y="1"/>
                  <a:pt x="24658" y="18574"/>
                </a:cubicBezTo>
                <a:cubicBezTo>
                  <a:pt x="34457" y="37160"/>
                  <a:pt x="57090" y="28040"/>
                  <a:pt x="50840" y="52019"/>
                </a:cubicBezTo>
                <a:lnTo>
                  <a:pt x="0" y="52019"/>
                </a:ln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 name="Google Shape;182;g1b266162c4c_2_92"/>
          <p:cNvSpPr/>
          <p:nvPr/>
        </p:nvSpPr>
        <p:spPr>
          <a:xfrm>
            <a:off x="3057315" y="952515"/>
            <a:ext cx="9134696" cy="5905632"/>
          </a:xfrm>
          <a:custGeom>
            <a:rect b="b" l="l" r="r" t="t"/>
            <a:pathLst>
              <a:path extrusionOk="0" h="138316" w="213944">
                <a:moveTo>
                  <a:pt x="187607" y="17884"/>
                </a:moveTo>
                <a:cubicBezTo>
                  <a:pt x="185262" y="10061"/>
                  <a:pt x="178440" y="0"/>
                  <a:pt x="158818" y="500"/>
                </a:cubicBezTo>
                <a:cubicBezTo>
                  <a:pt x="138756" y="1012"/>
                  <a:pt x="122325" y="29659"/>
                  <a:pt x="89500" y="43720"/>
                </a:cubicBezTo>
                <a:cubicBezTo>
                  <a:pt x="72260" y="51114"/>
                  <a:pt x="1" y="63092"/>
                  <a:pt x="41589" y="138315"/>
                </a:cubicBezTo>
                <a:lnTo>
                  <a:pt x="60425" y="138315"/>
                </a:lnTo>
                <a:lnTo>
                  <a:pt x="186881" y="138315"/>
                </a:lnTo>
                <a:lnTo>
                  <a:pt x="213944" y="138315"/>
                </a:lnTo>
                <a:lnTo>
                  <a:pt x="213944" y="33588"/>
                </a:lnTo>
                <a:cubicBezTo>
                  <a:pt x="211241" y="26349"/>
                  <a:pt x="204455" y="18038"/>
                  <a:pt x="187607" y="17884"/>
                </a:cubicBez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3" name="Google Shape;183;g1b266162c4c_2_92"/>
          <p:cNvSpPr/>
          <p:nvPr/>
        </p:nvSpPr>
        <p:spPr>
          <a:xfrm>
            <a:off x="3785131" y="1765877"/>
            <a:ext cx="6049085" cy="3157944"/>
          </a:xfrm>
          <a:custGeom>
            <a:rect b="b" l="l" r="r" t="t"/>
            <a:pathLst>
              <a:path extrusionOk="0" h="42149" w="80737">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4" name="Google Shape;184;g1b266162c4c_2_92"/>
          <p:cNvSpPr txBox="1"/>
          <p:nvPr>
            <p:ph type="title"/>
          </p:nvPr>
        </p:nvSpPr>
        <p:spPr>
          <a:xfrm>
            <a:off x="956700" y="737320"/>
            <a:ext cx="10278400" cy="7636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sp>
        <p:nvSpPr>
          <p:cNvPr id="185" name="Google Shape;185;g1b266162c4c_2_92"/>
          <p:cNvSpPr txBox="1"/>
          <p:nvPr>
            <p:ph idx="1" type="subTitle"/>
          </p:nvPr>
        </p:nvSpPr>
        <p:spPr>
          <a:xfrm>
            <a:off x="2038200" y="1789467"/>
            <a:ext cx="3476400" cy="1323600"/>
          </a:xfrm>
          <a:prstGeom prst="rect">
            <a:avLst/>
          </a:prstGeom>
          <a:noFill/>
          <a:ln>
            <a:noFill/>
          </a:ln>
        </p:spPr>
        <p:txBody>
          <a:bodyPr anchorCtr="0" anchor="b" bIns="0" lIns="121900" spcFirstLastPara="1" rIns="121900" wrap="square" tIns="121900">
            <a:noAutofit/>
          </a:bodyPr>
          <a:lstStyle>
            <a:lvl1pPr lvl="0" algn="ctr">
              <a:lnSpc>
                <a:spcPct val="100000"/>
              </a:lnSpc>
              <a:spcBef>
                <a:spcPts val="0"/>
              </a:spcBef>
              <a:spcAft>
                <a:spcPts val="0"/>
              </a:spcAft>
              <a:buSzPts val="1900"/>
              <a:buNone/>
              <a:defRPr/>
            </a:lvl1pPr>
            <a:lvl2pPr lvl="1" algn="ctr">
              <a:lnSpc>
                <a:spcPct val="100000"/>
              </a:lnSpc>
              <a:spcBef>
                <a:spcPts val="0"/>
              </a:spcBef>
              <a:spcAft>
                <a:spcPts val="0"/>
              </a:spcAft>
              <a:buSzPts val="1900"/>
              <a:buNone/>
              <a:defRPr/>
            </a:lvl2pPr>
            <a:lvl3pPr lvl="2" algn="ctr">
              <a:lnSpc>
                <a:spcPct val="100000"/>
              </a:lnSpc>
              <a:spcBef>
                <a:spcPts val="0"/>
              </a:spcBef>
              <a:spcAft>
                <a:spcPts val="0"/>
              </a:spcAft>
              <a:buSzPts val="1900"/>
              <a:buNone/>
              <a:defRPr/>
            </a:lvl3pPr>
            <a:lvl4pPr lvl="3" algn="ctr">
              <a:lnSpc>
                <a:spcPct val="100000"/>
              </a:lnSpc>
              <a:spcBef>
                <a:spcPts val="0"/>
              </a:spcBef>
              <a:spcAft>
                <a:spcPts val="0"/>
              </a:spcAft>
              <a:buSzPts val="1900"/>
              <a:buNone/>
              <a:defRPr/>
            </a:lvl4pPr>
            <a:lvl5pPr lvl="4" algn="ctr">
              <a:lnSpc>
                <a:spcPct val="100000"/>
              </a:lnSpc>
              <a:spcBef>
                <a:spcPts val="0"/>
              </a:spcBef>
              <a:spcAft>
                <a:spcPts val="0"/>
              </a:spcAft>
              <a:buSzPts val="1900"/>
              <a:buNone/>
              <a:defRPr/>
            </a:lvl5pPr>
            <a:lvl6pPr lvl="5" algn="ctr">
              <a:lnSpc>
                <a:spcPct val="100000"/>
              </a:lnSpc>
              <a:spcBef>
                <a:spcPts val="0"/>
              </a:spcBef>
              <a:spcAft>
                <a:spcPts val="0"/>
              </a:spcAft>
              <a:buSzPts val="1900"/>
              <a:buNone/>
              <a:defRPr/>
            </a:lvl6pPr>
            <a:lvl7pPr lvl="6" algn="ctr">
              <a:lnSpc>
                <a:spcPct val="100000"/>
              </a:lnSpc>
              <a:spcBef>
                <a:spcPts val="0"/>
              </a:spcBef>
              <a:spcAft>
                <a:spcPts val="0"/>
              </a:spcAft>
              <a:buSzPts val="1900"/>
              <a:buNone/>
              <a:defRPr/>
            </a:lvl7pPr>
            <a:lvl8pPr lvl="7" algn="ctr">
              <a:lnSpc>
                <a:spcPct val="100000"/>
              </a:lnSpc>
              <a:spcBef>
                <a:spcPts val="0"/>
              </a:spcBef>
              <a:spcAft>
                <a:spcPts val="0"/>
              </a:spcAft>
              <a:buSzPts val="1900"/>
              <a:buNone/>
              <a:defRPr/>
            </a:lvl8pPr>
            <a:lvl9pPr lvl="8" algn="ctr">
              <a:lnSpc>
                <a:spcPct val="100000"/>
              </a:lnSpc>
              <a:spcBef>
                <a:spcPts val="0"/>
              </a:spcBef>
              <a:spcAft>
                <a:spcPts val="0"/>
              </a:spcAft>
              <a:buSzPts val="1900"/>
              <a:buNone/>
              <a:defRPr/>
            </a:lvl9pPr>
          </a:lstStyle>
          <a:p/>
        </p:txBody>
      </p:sp>
      <p:sp>
        <p:nvSpPr>
          <p:cNvPr id="186" name="Google Shape;186;g1b266162c4c_2_92"/>
          <p:cNvSpPr txBox="1"/>
          <p:nvPr>
            <p:ph idx="2" type="subTitle"/>
          </p:nvPr>
        </p:nvSpPr>
        <p:spPr>
          <a:xfrm>
            <a:off x="6677400" y="1789467"/>
            <a:ext cx="3476400" cy="1323600"/>
          </a:xfrm>
          <a:prstGeom prst="rect">
            <a:avLst/>
          </a:prstGeom>
          <a:noFill/>
          <a:ln>
            <a:noFill/>
          </a:ln>
        </p:spPr>
        <p:txBody>
          <a:bodyPr anchorCtr="0" anchor="b" bIns="0" lIns="121900" spcFirstLastPara="1" rIns="121900" wrap="square" tIns="121900">
            <a:noAutofit/>
          </a:bodyPr>
          <a:lstStyle>
            <a:lvl1pPr lvl="0" algn="ctr">
              <a:lnSpc>
                <a:spcPct val="100000"/>
              </a:lnSpc>
              <a:spcBef>
                <a:spcPts val="0"/>
              </a:spcBef>
              <a:spcAft>
                <a:spcPts val="0"/>
              </a:spcAft>
              <a:buSzPts val="1900"/>
              <a:buNone/>
              <a:defRPr/>
            </a:lvl1pPr>
            <a:lvl2pPr lvl="1" algn="ctr">
              <a:lnSpc>
                <a:spcPct val="100000"/>
              </a:lnSpc>
              <a:spcBef>
                <a:spcPts val="0"/>
              </a:spcBef>
              <a:spcAft>
                <a:spcPts val="0"/>
              </a:spcAft>
              <a:buSzPts val="1900"/>
              <a:buNone/>
              <a:defRPr/>
            </a:lvl2pPr>
            <a:lvl3pPr lvl="2" algn="ctr">
              <a:lnSpc>
                <a:spcPct val="100000"/>
              </a:lnSpc>
              <a:spcBef>
                <a:spcPts val="0"/>
              </a:spcBef>
              <a:spcAft>
                <a:spcPts val="0"/>
              </a:spcAft>
              <a:buSzPts val="1900"/>
              <a:buNone/>
              <a:defRPr/>
            </a:lvl3pPr>
            <a:lvl4pPr lvl="3" algn="ctr">
              <a:lnSpc>
                <a:spcPct val="100000"/>
              </a:lnSpc>
              <a:spcBef>
                <a:spcPts val="0"/>
              </a:spcBef>
              <a:spcAft>
                <a:spcPts val="0"/>
              </a:spcAft>
              <a:buSzPts val="1900"/>
              <a:buNone/>
              <a:defRPr/>
            </a:lvl4pPr>
            <a:lvl5pPr lvl="4" algn="ctr">
              <a:lnSpc>
                <a:spcPct val="100000"/>
              </a:lnSpc>
              <a:spcBef>
                <a:spcPts val="0"/>
              </a:spcBef>
              <a:spcAft>
                <a:spcPts val="0"/>
              </a:spcAft>
              <a:buSzPts val="1900"/>
              <a:buNone/>
              <a:defRPr/>
            </a:lvl5pPr>
            <a:lvl6pPr lvl="5" algn="ctr">
              <a:lnSpc>
                <a:spcPct val="100000"/>
              </a:lnSpc>
              <a:spcBef>
                <a:spcPts val="0"/>
              </a:spcBef>
              <a:spcAft>
                <a:spcPts val="0"/>
              </a:spcAft>
              <a:buSzPts val="1900"/>
              <a:buNone/>
              <a:defRPr/>
            </a:lvl6pPr>
            <a:lvl7pPr lvl="6" algn="ctr">
              <a:lnSpc>
                <a:spcPct val="100000"/>
              </a:lnSpc>
              <a:spcBef>
                <a:spcPts val="0"/>
              </a:spcBef>
              <a:spcAft>
                <a:spcPts val="0"/>
              </a:spcAft>
              <a:buSzPts val="1900"/>
              <a:buNone/>
              <a:defRPr/>
            </a:lvl7pPr>
            <a:lvl8pPr lvl="7" algn="ctr">
              <a:lnSpc>
                <a:spcPct val="100000"/>
              </a:lnSpc>
              <a:spcBef>
                <a:spcPts val="0"/>
              </a:spcBef>
              <a:spcAft>
                <a:spcPts val="0"/>
              </a:spcAft>
              <a:buSzPts val="1900"/>
              <a:buNone/>
              <a:defRPr/>
            </a:lvl8pPr>
            <a:lvl9pPr lvl="8" algn="ctr">
              <a:lnSpc>
                <a:spcPct val="100000"/>
              </a:lnSpc>
              <a:spcBef>
                <a:spcPts val="0"/>
              </a:spcBef>
              <a:spcAft>
                <a:spcPts val="0"/>
              </a:spcAft>
              <a:buSzPts val="1900"/>
              <a:buNone/>
              <a:defRPr/>
            </a:lvl9pPr>
          </a:lstStyle>
          <a:p/>
        </p:txBody>
      </p:sp>
      <p:sp>
        <p:nvSpPr>
          <p:cNvPr id="187" name="Google Shape;187;g1b266162c4c_2_92"/>
          <p:cNvSpPr txBox="1"/>
          <p:nvPr>
            <p:ph idx="3" type="title"/>
          </p:nvPr>
        </p:nvSpPr>
        <p:spPr>
          <a:xfrm>
            <a:off x="2038200" y="5077800"/>
            <a:ext cx="3476400" cy="6568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
        <p:nvSpPr>
          <p:cNvPr id="188" name="Google Shape;188;g1b266162c4c_2_92"/>
          <p:cNvSpPr txBox="1"/>
          <p:nvPr>
            <p:ph idx="4" type="subTitle"/>
          </p:nvPr>
        </p:nvSpPr>
        <p:spPr>
          <a:xfrm>
            <a:off x="6677400" y="3920133"/>
            <a:ext cx="3476400" cy="1323600"/>
          </a:xfrm>
          <a:prstGeom prst="rect">
            <a:avLst/>
          </a:prstGeom>
          <a:noFill/>
          <a:ln>
            <a:noFill/>
          </a:ln>
        </p:spPr>
        <p:txBody>
          <a:bodyPr anchorCtr="0" anchor="b" bIns="0" lIns="121900" spcFirstLastPara="1" rIns="121900" wrap="square" tIns="121900">
            <a:noAutofit/>
          </a:bodyPr>
          <a:lstStyle>
            <a:lvl1pPr lvl="0" algn="ctr">
              <a:lnSpc>
                <a:spcPct val="100000"/>
              </a:lnSpc>
              <a:spcBef>
                <a:spcPts val="0"/>
              </a:spcBef>
              <a:spcAft>
                <a:spcPts val="0"/>
              </a:spcAft>
              <a:buSzPts val="1900"/>
              <a:buNone/>
              <a:defRPr/>
            </a:lvl1pPr>
            <a:lvl2pPr lvl="1" algn="ctr">
              <a:lnSpc>
                <a:spcPct val="100000"/>
              </a:lnSpc>
              <a:spcBef>
                <a:spcPts val="0"/>
              </a:spcBef>
              <a:spcAft>
                <a:spcPts val="0"/>
              </a:spcAft>
              <a:buSzPts val="1900"/>
              <a:buNone/>
              <a:defRPr/>
            </a:lvl2pPr>
            <a:lvl3pPr lvl="2" algn="ctr">
              <a:lnSpc>
                <a:spcPct val="100000"/>
              </a:lnSpc>
              <a:spcBef>
                <a:spcPts val="0"/>
              </a:spcBef>
              <a:spcAft>
                <a:spcPts val="0"/>
              </a:spcAft>
              <a:buSzPts val="1900"/>
              <a:buNone/>
              <a:defRPr/>
            </a:lvl3pPr>
            <a:lvl4pPr lvl="3" algn="ctr">
              <a:lnSpc>
                <a:spcPct val="100000"/>
              </a:lnSpc>
              <a:spcBef>
                <a:spcPts val="0"/>
              </a:spcBef>
              <a:spcAft>
                <a:spcPts val="0"/>
              </a:spcAft>
              <a:buSzPts val="1900"/>
              <a:buNone/>
              <a:defRPr/>
            </a:lvl4pPr>
            <a:lvl5pPr lvl="4" algn="ctr">
              <a:lnSpc>
                <a:spcPct val="100000"/>
              </a:lnSpc>
              <a:spcBef>
                <a:spcPts val="0"/>
              </a:spcBef>
              <a:spcAft>
                <a:spcPts val="0"/>
              </a:spcAft>
              <a:buSzPts val="1900"/>
              <a:buNone/>
              <a:defRPr/>
            </a:lvl5pPr>
            <a:lvl6pPr lvl="5" algn="ctr">
              <a:lnSpc>
                <a:spcPct val="100000"/>
              </a:lnSpc>
              <a:spcBef>
                <a:spcPts val="0"/>
              </a:spcBef>
              <a:spcAft>
                <a:spcPts val="0"/>
              </a:spcAft>
              <a:buSzPts val="1900"/>
              <a:buNone/>
              <a:defRPr/>
            </a:lvl6pPr>
            <a:lvl7pPr lvl="6" algn="ctr">
              <a:lnSpc>
                <a:spcPct val="100000"/>
              </a:lnSpc>
              <a:spcBef>
                <a:spcPts val="0"/>
              </a:spcBef>
              <a:spcAft>
                <a:spcPts val="0"/>
              </a:spcAft>
              <a:buSzPts val="1900"/>
              <a:buNone/>
              <a:defRPr/>
            </a:lvl7pPr>
            <a:lvl8pPr lvl="7" algn="ctr">
              <a:lnSpc>
                <a:spcPct val="100000"/>
              </a:lnSpc>
              <a:spcBef>
                <a:spcPts val="0"/>
              </a:spcBef>
              <a:spcAft>
                <a:spcPts val="0"/>
              </a:spcAft>
              <a:buSzPts val="1900"/>
              <a:buNone/>
              <a:defRPr/>
            </a:lvl8pPr>
            <a:lvl9pPr lvl="8" algn="ctr">
              <a:lnSpc>
                <a:spcPct val="100000"/>
              </a:lnSpc>
              <a:spcBef>
                <a:spcPts val="0"/>
              </a:spcBef>
              <a:spcAft>
                <a:spcPts val="0"/>
              </a:spcAft>
              <a:buSzPts val="1900"/>
              <a:buNone/>
              <a:defRPr/>
            </a:lvl9pPr>
          </a:lstStyle>
          <a:p/>
        </p:txBody>
      </p:sp>
      <p:sp>
        <p:nvSpPr>
          <p:cNvPr id="189" name="Google Shape;189;g1b266162c4c_2_92"/>
          <p:cNvSpPr txBox="1"/>
          <p:nvPr>
            <p:ph idx="5" type="title"/>
          </p:nvPr>
        </p:nvSpPr>
        <p:spPr>
          <a:xfrm>
            <a:off x="2038200" y="2947133"/>
            <a:ext cx="3476400" cy="6568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
        <p:nvSpPr>
          <p:cNvPr id="190" name="Google Shape;190;g1b266162c4c_2_92"/>
          <p:cNvSpPr txBox="1"/>
          <p:nvPr>
            <p:ph idx="6" type="title"/>
          </p:nvPr>
        </p:nvSpPr>
        <p:spPr>
          <a:xfrm>
            <a:off x="6677400" y="2947133"/>
            <a:ext cx="3476400" cy="6568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
        <p:nvSpPr>
          <p:cNvPr id="191" name="Google Shape;191;g1b266162c4c_2_92"/>
          <p:cNvSpPr txBox="1"/>
          <p:nvPr>
            <p:ph idx="7" type="subTitle"/>
          </p:nvPr>
        </p:nvSpPr>
        <p:spPr>
          <a:xfrm>
            <a:off x="2038200" y="3920133"/>
            <a:ext cx="3476400" cy="1323600"/>
          </a:xfrm>
          <a:prstGeom prst="rect">
            <a:avLst/>
          </a:prstGeom>
          <a:noFill/>
          <a:ln>
            <a:noFill/>
          </a:ln>
        </p:spPr>
        <p:txBody>
          <a:bodyPr anchorCtr="0" anchor="b" bIns="0" lIns="121900" spcFirstLastPara="1" rIns="121900" wrap="square" tIns="121900">
            <a:noAutofit/>
          </a:bodyPr>
          <a:lstStyle>
            <a:lvl1pPr lvl="0" algn="ctr">
              <a:lnSpc>
                <a:spcPct val="100000"/>
              </a:lnSpc>
              <a:spcBef>
                <a:spcPts val="0"/>
              </a:spcBef>
              <a:spcAft>
                <a:spcPts val="0"/>
              </a:spcAft>
              <a:buSzPts val="1900"/>
              <a:buNone/>
              <a:defRPr/>
            </a:lvl1pPr>
            <a:lvl2pPr lvl="1" algn="ctr">
              <a:lnSpc>
                <a:spcPct val="100000"/>
              </a:lnSpc>
              <a:spcBef>
                <a:spcPts val="0"/>
              </a:spcBef>
              <a:spcAft>
                <a:spcPts val="0"/>
              </a:spcAft>
              <a:buSzPts val="1900"/>
              <a:buNone/>
              <a:defRPr/>
            </a:lvl2pPr>
            <a:lvl3pPr lvl="2" algn="ctr">
              <a:lnSpc>
                <a:spcPct val="100000"/>
              </a:lnSpc>
              <a:spcBef>
                <a:spcPts val="0"/>
              </a:spcBef>
              <a:spcAft>
                <a:spcPts val="0"/>
              </a:spcAft>
              <a:buSzPts val="1900"/>
              <a:buNone/>
              <a:defRPr/>
            </a:lvl3pPr>
            <a:lvl4pPr lvl="3" algn="ctr">
              <a:lnSpc>
                <a:spcPct val="100000"/>
              </a:lnSpc>
              <a:spcBef>
                <a:spcPts val="0"/>
              </a:spcBef>
              <a:spcAft>
                <a:spcPts val="0"/>
              </a:spcAft>
              <a:buSzPts val="1900"/>
              <a:buNone/>
              <a:defRPr/>
            </a:lvl4pPr>
            <a:lvl5pPr lvl="4" algn="ctr">
              <a:lnSpc>
                <a:spcPct val="100000"/>
              </a:lnSpc>
              <a:spcBef>
                <a:spcPts val="0"/>
              </a:spcBef>
              <a:spcAft>
                <a:spcPts val="0"/>
              </a:spcAft>
              <a:buSzPts val="1900"/>
              <a:buNone/>
              <a:defRPr/>
            </a:lvl5pPr>
            <a:lvl6pPr lvl="5" algn="ctr">
              <a:lnSpc>
                <a:spcPct val="100000"/>
              </a:lnSpc>
              <a:spcBef>
                <a:spcPts val="0"/>
              </a:spcBef>
              <a:spcAft>
                <a:spcPts val="0"/>
              </a:spcAft>
              <a:buSzPts val="1900"/>
              <a:buNone/>
              <a:defRPr/>
            </a:lvl6pPr>
            <a:lvl7pPr lvl="6" algn="ctr">
              <a:lnSpc>
                <a:spcPct val="100000"/>
              </a:lnSpc>
              <a:spcBef>
                <a:spcPts val="0"/>
              </a:spcBef>
              <a:spcAft>
                <a:spcPts val="0"/>
              </a:spcAft>
              <a:buSzPts val="1900"/>
              <a:buNone/>
              <a:defRPr/>
            </a:lvl7pPr>
            <a:lvl8pPr lvl="7" algn="ctr">
              <a:lnSpc>
                <a:spcPct val="100000"/>
              </a:lnSpc>
              <a:spcBef>
                <a:spcPts val="0"/>
              </a:spcBef>
              <a:spcAft>
                <a:spcPts val="0"/>
              </a:spcAft>
              <a:buSzPts val="1900"/>
              <a:buNone/>
              <a:defRPr/>
            </a:lvl8pPr>
            <a:lvl9pPr lvl="8" algn="ctr">
              <a:lnSpc>
                <a:spcPct val="100000"/>
              </a:lnSpc>
              <a:spcBef>
                <a:spcPts val="0"/>
              </a:spcBef>
              <a:spcAft>
                <a:spcPts val="0"/>
              </a:spcAft>
              <a:buSzPts val="1900"/>
              <a:buNone/>
              <a:defRPr/>
            </a:lvl9pPr>
          </a:lstStyle>
          <a:p/>
        </p:txBody>
      </p:sp>
      <p:sp>
        <p:nvSpPr>
          <p:cNvPr id="192" name="Google Shape;192;g1b266162c4c_2_92"/>
          <p:cNvSpPr txBox="1"/>
          <p:nvPr>
            <p:ph idx="8" type="title"/>
          </p:nvPr>
        </p:nvSpPr>
        <p:spPr>
          <a:xfrm>
            <a:off x="6677400" y="5077800"/>
            <a:ext cx="3476400" cy="6568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0">
    <p:bg>
      <p:bgPr>
        <a:solidFill>
          <a:schemeClr val="dk2"/>
        </a:solidFill>
      </p:bgPr>
    </p:bg>
    <p:spTree>
      <p:nvGrpSpPr>
        <p:cNvPr id="193" name="Shape 193"/>
        <p:cNvGrpSpPr/>
        <p:nvPr/>
      </p:nvGrpSpPr>
      <p:grpSpPr>
        <a:xfrm>
          <a:off x="0" y="0"/>
          <a:ext cx="0" cy="0"/>
          <a:chOff x="0" y="0"/>
          <a:chExt cx="0" cy="0"/>
        </a:xfrm>
      </p:grpSpPr>
      <p:sp>
        <p:nvSpPr>
          <p:cNvPr id="194" name="Google Shape;194;g1b266162c4c_2_113"/>
          <p:cNvSpPr/>
          <p:nvPr/>
        </p:nvSpPr>
        <p:spPr>
          <a:xfrm flipH="1">
            <a:off x="5894335" y="3671665"/>
            <a:ext cx="6359627" cy="3186344"/>
          </a:xfrm>
          <a:custGeom>
            <a:rect b="b" l="l" r="r" t="t"/>
            <a:pathLst>
              <a:path extrusionOk="0" h="113205" w="225946">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30980"/>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195" name="Google Shape;195;g1b266162c4c_2_113"/>
          <p:cNvGrpSpPr/>
          <p:nvPr/>
        </p:nvGrpSpPr>
        <p:grpSpPr>
          <a:xfrm rot="-1314983">
            <a:off x="10954804" y="4414979"/>
            <a:ext cx="1296391" cy="1237677"/>
            <a:chOff x="-1855532" y="1600966"/>
            <a:chExt cx="890361" cy="822923"/>
          </a:xfrm>
        </p:grpSpPr>
        <p:sp>
          <p:nvSpPr>
            <p:cNvPr id="196" name="Google Shape;196;g1b266162c4c_2_113"/>
            <p:cNvSpPr/>
            <p:nvPr/>
          </p:nvSpPr>
          <p:spPr>
            <a:xfrm>
              <a:off x="-1855532" y="1600966"/>
              <a:ext cx="890361" cy="822923"/>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 name="Google Shape;197;g1b266162c4c_2_113"/>
            <p:cNvSpPr/>
            <p:nvPr/>
          </p:nvSpPr>
          <p:spPr>
            <a:xfrm>
              <a:off x="-1801299" y="1673750"/>
              <a:ext cx="648448" cy="672557"/>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198" name="Google Shape;198;g1b266162c4c_2_113"/>
          <p:cNvSpPr/>
          <p:nvPr/>
        </p:nvSpPr>
        <p:spPr>
          <a:xfrm>
            <a:off x="93" y="1134596"/>
            <a:ext cx="10905660" cy="5464028"/>
          </a:xfrm>
          <a:custGeom>
            <a:rect b="b" l="l" r="r" t="t"/>
            <a:pathLst>
              <a:path extrusionOk="0" h="113205" w="225946">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199" name="Google Shape;199;g1b266162c4c_2_113"/>
          <p:cNvGrpSpPr/>
          <p:nvPr/>
        </p:nvGrpSpPr>
        <p:grpSpPr>
          <a:xfrm>
            <a:off x="615552" y="3156823"/>
            <a:ext cx="1668098" cy="1453288"/>
            <a:chOff x="2227541" y="6011760"/>
            <a:chExt cx="2864180" cy="2495343"/>
          </a:xfrm>
        </p:grpSpPr>
        <p:sp>
          <p:nvSpPr>
            <p:cNvPr id="200" name="Google Shape;200;g1b266162c4c_2_113"/>
            <p:cNvSpPr/>
            <p:nvPr/>
          </p:nvSpPr>
          <p:spPr>
            <a:xfrm rot="-1131582">
              <a:off x="2772277" y="6293752"/>
              <a:ext cx="2064072" cy="1922827"/>
            </a:xfrm>
            <a:custGeom>
              <a:rect b="b" l="l" r="r" t="t"/>
              <a:pathLst>
                <a:path extrusionOk="0" h="77719" w="83428">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201" name="Google Shape;201;g1b266162c4c_2_113"/>
            <p:cNvGrpSpPr/>
            <p:nvPr/>
          </p:nvGrpSpPr>
          <p:grpSpPr>
            <a:xfrm>
              <a:off x="2227541" y="6635268"/>
              <a:ext cx="2250382" cy="1871836"/>
              <a:chOff x="2227541" y="6635268"/>
              <a:chExt cx="2250382" cy="1871836"/>
            </a:xfrm>
          </p:grpSpPr>
          <p:sp>
            <p:nvSpPr>
              <p:cNvPr id="202" name="Google Shape;202;g1b266162c4c_2_113"/>
              <p:cNvSpPr/>
              <p:nvPr/>
            </p:nvSpPr>
            <p:spPr>
              <a:xfrm rot="-1131582">
                <a:off x="2389104" y="6911337"/>
                <a:ext cx="1927256" cy="1319697"/>
              </a:xfrm>
              <a:custGeom>
                <a:rect b="b" l="l" r="r" t="t"/>
                <a:pathLst>
                  <a:path extrusionOk="0" h="53341" w="77898">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 name="Google Shape;203;g1b266162c4c_2_113"/>
              <p:cNvSpPr/>
              <p:nvPr/>
            </p:nvSpPr>
            <p:spPr>
              <a:xfrm rot="-1131582">
                <a:off x="3441562" y="7628158"/>
                <a:ext cx="485043" cy="66058"/>
              </a:xfrm>
              <a:custGeom>
                <a:rect b="b" l="l" r="r" t="t"/>
                <a:pathLst>
                  <a:path extrusionOk="0" h="2670" w="19605">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 name="Google Shape;204;g1b266162c4c_2_113"/>
              <p:cNvSpPr/>
              <p:nvPr/>
            </p:nvSpPr>
            <p:spPr>
              <a:xfrm rot="-1131582">
                <a:off x="3621630" y="6827655"/>
                <a:ext cx="184071" cy="404239"/>
              </a:xfrm>
              <a:custGeom>
                <a:rect b="b" l="l" r="r" t="t"/>
                <a:pathLst>
                  <a:path extrusionOk="0" h="16339" w="744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nvGrpSpPr>
          <p:cNvPr id="205" name="Google Shape;205;g1b266162c4c_2_113"/>
          <p:cNvGrpSpPr/>
          <p:nvPr/>
        </p:nvGrpSpPr>
        <p:grpSpPr>
          <a:xfrm>
            <a:off x="254141" y="3059736"/>
            <a:ext cx="1015257" cy="1672231"/>
            <a:chOff x="1668617" y="5683195"/>
            <a:chExt cx="1743230" cy="2871275"/>
          </a:xfrm>
        </p:grpSpPr>
        <p:sp>
          <p:nvSpPr>
            <p:cNvPr id="206" name="Google Shape;206;g1b266162c4c_2_113"/>
            <p:cNvSpPr/>
            <p:nvPr/>
          </p:nvSpPr>
          <p:spPr>
            <a:xfrm>
              <a:off x="1668617" y="5683195"/>
              <a:ext cx="1729969" cy="2242458"/>
            </a:xfrm>
            <a:custGeom>
              <a:rect b="b" l="l" r="r" t="t"/>
              <a:pathLst>
                <a:path extrusionOk="0" h="90641" w="69926">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207" name="Google Shape;207;g1b266162c4c_2_113"/>
            <p:cNvGrpSpPr/>
            <p:nvPr/>
          </p:nvGrpSpPr>
          <p:grpSpPr>
            <a:xfrm>
              <a:off x="2252110" y="6027996"/>
              <a:ext cx="1159737" cy="2526474"/>
              <a:chOff x="2252110" y="6027996"/>
              <a:chExt cx="1159737" cy="2526474"/>
            </a:xfrm>
          </p:grpSpPr>
          <p:sp>
            <p:nvSpPr>
              <p:cNvPr id="208" name="Google Shape;208;g1b266162c4c_2_113"/>
              <p:cNvSpPr/>
              <p:nvPr/>
            </p:nvSpPr>
            <p:spPr>
              <a:xfrm>
                <a:off x="2252110" y="6027996"/>
                <a:ext cx="1159737" cy="2526474"/>
              </a:xfrm>
              <a:custGeom>
                <a:rect b="b" l="l" r="r" t="t"/>
                <a:pathLst>
                  <a:path extrusionOk="0" h="102121" w="46877">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 name="Google Shape;209;g1b266162c4c_2_113"/>
              <p:cNvSpPr/>
              <p:nvPr/>
            </p:nvSpPr>
            <p:spPr>
              <a:xfrm>
                <a:off x="3112839" y="6709262"/>
                <a:ext cx="58980" cy="663304"/>
              </a:xfrm>
              <a:custGeom>
                <a:rect b="b" l="l" r="r" t="t"/>
                <a:pathLst>
                  <a:path extrusionOk="0" h="26811" w="2384">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 name="Google Shape;210;g1b266162c4c_2_113"/>
              <p:cNvSpPr/>
              <p:nvPr/>
            </p:nvSpPr>
            <p:spPr>
              <a:xfrm>
                <a:off x="2447432" y="6696496"/>
                <a:ext cx="526393" cy="233669"/>
              </a:xfrm>
              <a:custGeom>
                <a:rect b="b" l="l" r="r" t="t"/>
                <a:pathLst>
                  <a:path extrusionOk="0" h="9445" w="21277">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 name="Google Shape;211;g1b266162c4c_2_113"/>
              <p:cNvSpPr/>
              <p:nvPr/>
            </p:nvSpPr>
            <p:spPr>
              <a:xfrm>
                <a:off x="2600004" y="6126931"/>
                <a:ext cx="57644" cy="287652"/>
              </a:xfrm>
              <a:custGeom>
                <a:rect b="b" l="l" r="r" t="t"/>
                <a:pathLst>
                  <a:path extrusionOk="0" h="11627" w="233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sp>
        <p:nvSpPr>
          <p:cNvPr id="212" name="Google Shape;212;g1b266162c4c_2_113"/>
          <p:cNvSpPr/>
          <p:nvPr/>
        </p:nvSpPr>
        <p:spPr>
          <a:xfrm>
            <a:off x="109" y="4078112"/>
            <a:ext cx="12191773" cy="2804487"/>
          </a:xfrm>
          <a:custGeom>
            <a:rect b="b" l="l" r="r" t="t"/>
            <a:pathLst>
              <a:path extrusionOk="0" h="58104" w="252592">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 name="Google Shape;213;g1b266162c4c_2_113"/>
          <p:cNvSpPr txBox="1"/>
          <p:nvPr>
            <p:ph type="title"/>
          </p:nvPr>
        </p:nvSpPr>
        <p:spPr>
          <a:xfrm>
            <a:off x="2676033" y="2110653"/>
            <a:ext cx="2826000" cy="6768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300"/>
              <a:buNone/>
              <a:defRPr sz="2300"/>
            </a:lvl2pPr>
            <a:lvl3pPr lvl="2" algn="ctr">
              <a:lnSpc>
                <a:spcPct val="100000"/>
              </a:lnSpc>
              <a:spcBef>
                <a:spcPts val="0"/>
              </a:spcBef>
              <a:spcAft>
                <a:spcPts val="0"/>
              </a:spcAft>
              <a:buSzPts val="2300"/>
              <a:buNone/>
              <a:defRPr sz="2300"/>
            </a:lvl3pPr>
            <a:lvl4pPr lvl="3" algn="ctr">
              <a:lnSpc>
                <a:spcPct val="100000"/>
              </a:lnSpc>
              <a:spcBef>
                <a:spcPts val="0"/>
              </a:spcBef>
              <a:spcAft>
                <a:spcPts val="0"/>
              </a:spcAft>
              <a:buSzPts val="2300"/>
              <a:buNone/>
              <a:defRPr sz="2300"/>
            </a:lvl4pPr>
            <a:lvl5pPr lvl="4" algn="ctr">
              <a:lnSpc>
                <a:spcPct val="100000"/>
              </a:lnSpc>
              <a:spcBef>
                <a:spcPts val="0"/>
              </a:spcBef>
              <a:spcAft>
                <a:spcPts val="0"/>
              </a:spcAft>
              <a:buSzPts val="2300"/>
              <a:buNone/>
              <a:defRPr sz="2300"/>
            </a:lvl5pPr>
            <a:lvl6pPr lvl="5" algn="ctr">
              <a:lnSpc>
                <a:spcPct val="100000"/>
              </a:lnSpc>
              <a:spcBef>
                <a:spcPts val="0"/>
              </a:spcBef>
              <a:spcAft>
                <a:spcPts val="0"/>
              </a:spcAft>
              <a:buSzPts val="2300"/>
              <a:buNone/>
              <a:defRPr sz="2300"/>
            </a:lvl6pPr>
            <a:lvl7pPr lvl="6" algn="ctr">
              <a:lnSpc>
                <a:spcPct val="100000"/>
              </a:lnSpc>
              <a:spcBef>
                <a:spcPts val="0"/>
              </a:spcBef>
              <a:spcAft>
                <a:spcPts val="0"/>
              </a:spcAft>
              <a:buSzPts val="2300"/>
              <a:buNone/>
              <a:defRPr sz="2300"/>
            </a:lvl7pPr>
            <a:lvl8pPr lvl="7" algn="ctr">
              <a:lnSpc>
                <a:spcPct val="100000"/>
              </a:lnSpc>
              <a:spcBef>
                <a:spcPts val="0"/>
              </a:spcBef>
              <a:spcAft>
                <a:spcPts val="0"/>
              </a:spcAft>
              <a:buSzPts val="2300"/>
              <a:buNone/>
              <a:defRPr sz="2300"/>
            </a:lvl8pPr>
            <a:lvl9pPr lvl="8" algn="ctr">
              <a:lnSpc>
                <a:spcPct val="100000"/>
              </a:lnSpc>
              <a:spcBef>
                <a:spcPts val="0"/>
              </a:spcBef>
              <a:spcAft>
                <a:spcPts val="0"/>
              </a:spcAft>
              <a:buSzPts val="2300"/>
              <a:buNone/>
              <a:defRPr sz="2300"/>
            </a:lvl9pPr>
          </a:lstStyle>
          <a:p/>
        </p:txBody>
      </p:sp>
      <p:sp>
        <p:nvSpPr>
          <p:cNvPr id="214" name="Google Shape;214;g1b266162c4c_2_113"/>
          <p:cNvSpPr txBox="1"/>
          <p:nvPr>
            <p:ph idx="2" type="title"/>
          </p:nvPr>
        </p:nvSpPr>
        <p:spPr>
          <a:xfrm>
            <a:off x="3433667" y="364261"/>
            <a:ext cx="1310800" cy="17504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215" name="Google Shape;215;g1b266162c4c_2_113"/>
          <p:cNvSpPr txBox="1"/>
          <p:nvPr>
            <p:ph idx="1" type="subTitle"/>
          </p:nvPr>
        </p:nvSpPr>
        <p:spPr>
          <a:xfrm>
            <a:off x="2676017" y="2505661"/>
            <a:ext cx="2826000" cy="8876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1900"/>
              <a:buNone/>
              <a:defRPr/>
            </a:lvl1pPr>
            <a:lvl2pPr lvl="1" algn="ctr">
              <a:lnSpc>
                <a:spcPct val="100000"/>
              </a:lnSpc>
              <a:spcBef>
                <a:spcPts val="0"/>
              </a:spcBef>
              <a:spcAft>
                <a:spcPts val="0"/>
              </a:spcAft>
              <a:buSzPts val="1900"/>
              <a:buNone/>
              <a:defRPr/>
            </a:lvl2pPr>
            <a:lvl3pPr lvl="2" algn="ctr">
              <a:lnSpc>
                <a:spcPct val="100000"/>
              </a:lnSpc>
              <a:spcBef>
                <a:spcPts val="0"/>
              </a:spcBef>
              <a:spcAft>
                <a:spcPts val="0"/>
              </a:spcAft>
              <a:buSzPts val="1900"/>
              <a:buNone/>
              <a:defRPr/>
            </a:lvl3pPr>
            <a:lvl4pPr lvl="3" algn="ctr">
              <a:lnSpc>
                <a:spcPct val="100000"/>
              </a:lnSpc>
              <a:spcBef>
                <a:spcPts val="0"/>
              </a:spcBef>
              <a:spcAft>
                <a:spcPts val="0"/>
              </a:spcAft>
              <a:buSzPts val="1900"/>
              <a:buNone/>
              <a:defRPr/>
            </a:lvl4pPr>
            <a:lvl5pPr lvl="4" algn="ctr">
              <a:lnSpc>
                <a:spcPct val="100000"/>
              </a:lnSpc>
              <a:spcBef>
                <a:spcPts val="0"/>
              </a:spcBef>
              <a:spcAft>
                <a:spcPts val="0"/>
              </a:spcAft>
              <a:buSzPts val="1900"/>
              <a:buNone/>
              <a:defRPr/>
            </a:lvl5pPr>
            <a:lvl6pPr lvl="5" algn="ctr">
              <a:lnSpc>
                <a:spcPct val="100000"/>
              </a:lnSpc>
              <a:spcBef>
                <a:spcPts val="0"/>
              </a:spcBef>
              <a:spcAft>
                <a:spcPts val="0"/>
              </a:spcAft>
              <a:buSzPts val="1900"/>
              <a:buNone/>
              <a:defRPr/>
            </a:lvl6pPr>
            <a:lvl7pPr lvl="6" algn="ctr">
              <a:lnSpc>
                <a:spcPct val="100000"/>
              </a:lnSpc>
              <a:spcBef>
                <a:spcPts val="0"/>
              </a:spcBef>
              <a:spcAft>
                <a:spcPts val="0"/>
              </a:spcAft>
              <a:buSzPts val="1900"/>
              <a:buNone/>
              <a:defRPr/>
            </a:lvl7pPr>
            <a:lvl8pPr lvl="7" algn="ctr">
              <a:lnSpc>
                <a:spcPct val="100000"/>
              </a:lnSpc>
              <a:spcBef>
                <a:spcPts val="0"/>
              </a:spcBef>
              <a:spcAft>
                <a:spcPts val="0"/>
              </a:spcAft>
              <a:buSzPts val="1900"/>
              <a:buNone/>
              <a:defRPr/>
            </a:lvl8pPr>
            <a:lvl9pPr lvl="8" algn="ctr">
              <a:lnSpc>
                <a:spcPct val="100000"/>
              </a:lnSpc>
              <a:spcBef>
                <a:spcPts val="0"/>
              </a:spcBef>
              <a:spcAft>
                <a:spcPts val="0"/>
              </a:spcAft>
              <a:buSzPts val="1900"/>
              <a:buNone/>
              <a:defRPr/>
            </a:lvl9pPr>
          </a:lstStyle>
          <a:p/>
        </p:txBody>
      </p:sp>
      <p:sp>
        <p:nvSpPr>
          <p:cNvPr id="216" name="Google Shape;216;g1b266162c4c_2_113"/>
          <p:cNvSpPr txBox="1"/>
          <p:nvPr>
            <p:ph idx="3" type="title"/>
          </p:nvPr>
        </p:nvSpPr>
        <p:spPr>
          <a:xfrm>
            <a:off x="6690000" y="2110653"/>
            <a:ext cx="2826000" cy="6768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300"/>
              <a:buNone/>
              <a:defRPr sz="2300"/>
            </a:lvl2pPr>
            <a:lvl3pPr lvl="2" algn="ctr">
              <a:lnSpc>
                <a:spcPct val="100000"/>
              </a:lnSpc>
              <a:spcBef>
                <a:spcPts val="0"/>
              </a:spcBef>
              <a:spcAft>
                <a:spcPts val="0"/>
              </a:spcAft>
              <a:buSzPts val="2300"/>
              <a:buNone/>
              <a:defRPr sz="2300"/>
            </a:lvl3pPr>
            <a:lvl4pPr lvl="3" algn="ctr">
              <a:lnSpc>
                <a:spcPct val="100000"/>
              </a:lnSpc>
              <a:spcBef>
                <a:spcPts val="0"/>
              </a:spcBef>
              <a:spcAft>
                <a:spcPts val="0"/>
              </a:spcAft>
              <a:buSzPts val="2300"/>
              <a:buNone/>
              <a:defRPr sz="2300"/>
            </a:lvl4pPr>
            <a:lvl5pPr lvl="4" algn="ctr">
              <a:lnSpc>
                <a:spcPct val="100000"/>
              </a:lnSpc>
              <a:spcBef>
                <a:spcPts val="0"/>
              </a:spcBef>
              <a:spcAft>
                <a:spcPts val="0"/>
              </a:spcAft>
              <a:buSzPts val="2300"/>
              <a:buNone/>
              <a:defRPr sz="2300"/>
            </a:lvl5pPr>
            <a:lvl6pPr lvl="5" algn="ctr">
              <a:lnSpc>
                <a:spcPct val="100000"/>
              </a:lnSpc>
              <a:spcBef>
                <a:spcPts val="0"/>
              </a:spcBef>
              <a:spcAft>
                <a:spcPts val="0"/>
              </a:spcAft>
              <a:buSzPts val="2300"/>
              <a:buNone/>
              <a:defRPr sz="2300"/>
            </a:lvl6pPr>
            <a:lvl7pPr lvl="6" algn="ctr">
              <a:lnSpc>
                <a:spcPct val="100000"/>
              </a:lnSpc>
              <a:spcBef>
                <a:spcPts val="0"/>
              </a:spcBef>
              <a:spcAft>
                <a:spcPts val="0"/>
              </a:spcAft>
              <a:buSzPts val="2300"/>
              <a:buNone/>
              <a:defRPr sz="2300"/>
            </a:lvl7pPr>
            <a:lvl8pPr lvl="7" algn="ctr">
              <a:lnSpc>
                <a:spcPct val="100000"/>
              </a:lnSpc>
              <a:spcBef>
                <a:spcPts val="0"/>
              </a:spcBef>
              <a:spcAft>
                <a:spcPts val="0"/>
              </a:spcAft>
              <a:buSzPts val="2300"/>
              <a:buNone/>
              <a:defRPr sz="2300"/>
            </a:lvl8pPr>
            <a:lvl9pPr lvl="8" algn="ctr">
              <a:lnSpc>
                <a:spcPct val="100000"/>
              </a:lnSpc>
              <a:spcBef>
                <a:spcPts val="0"/>
              </a:spcBef>
              <a:spcAft>
                <a:spcPts val="0"/>
              </a:spcAft>
              <a:buSzPts val="2300"/>
              <a:buNone/>
              <a:defRPr sz="2300"/>
            </a:lvl9pPr>
          </a:lstStyle>
          <a:p/>
        </p:txBody>
      </p:sp>
      <p:sp>
        <p:nvSpPr>
          <p:cNvPr id="217" name="Google Shape;217;g1b266162c4c_2_113"/>
          <p:cNvSpPr txBox="1"/>
          <p:nvPr>
            <p:ph idx="4" type="title"/>
          </p:nvPr>
        </p:nvSpPr>
        <p:spPr>
          <a:xfrm>
            <a:off x="7447600" y="364261"/>
            <a:ext cx="1310800" cy="17504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218" name="Google Shape;218;g1b266162c4c_2_113"/>
          <p:cNvSpPr txBox="1"/>
          <p:nvPr>
            <p:ph idx="5" type="subTitle"/>
          </p:nvPr>
        </p:nvSpPr>
        <p:spPr>
          <a:xfrm>
            <a:off x="6689984" y="2505661"/>
            <a:ext cx="2826000" cy="8876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1900"/>
              <a:buNone/>
              <a:defRPr/>
            </a:lvl1pPr>
            <a:lvl2pPr lvl="1" algn="ctr">
              <a:lnSpc>
                <a:spcPct val="100000"/>
              </a:lnSpc>
              <a:spcBef>
                <a:spcPts val="0"/>
              </a:spcBef>
              <a:spcAft>
                <a:spcPts val="0"/>
              </a:spcAft>
              <a:buSzPts val="1900"/>
              <a:buNone/>
              <a:defRPr/>
            </a:lvl2pPr>
            <a:lvl3pPr lvl="2" algn="ctr">
              <a:lnSpc>
                <a:spcPct val="100000"/>
              </a:lnSpc>
              <a:spcBef>
                <a:spcPts val="0"/>
              </a:spcBef>
              <a:spcAft>
                <a:spcPts val="0"/>
              </a:spcAft>
              <a:buSzPts val="1900"/>
              <a:buNone/>
              <a:defRPr/>
            </a:lvl3pPr>
            <a:lvl4pPr lvl="3" algn="ctr">
              <a:lnSpc>
                <a:spcPct val="100000"/>
              </a:lnSpc>
              <a:spcBef>
                <a:spcPts val="0"/>
              </a:spcBef>
              <a:spcAft>
                <a:spcPts val="0"/>
              </a:spcAft>
              <a:buSzPts val="1900"/>
              <a:buNone/>
              <a:defRPr/>
            </a:lvl4pPr>
            <a:lvl5pPr lvl="4" algn="ctr">
              <a:lnSpc>
                <a:spcPct val="100000"/>
              </a:lnSpc>
              <a:spcBef>
                <a:spcPts val="0"/>
              </a:spcBef>
              <a:spcAft>
                <a:spcPts val="0"/>
              </a:spcAft>
              <a:buSzPts val="1900"/>
              <a:buNone/>
              <a:defRPr/>
            </a:lvl5pPr>
            <a:lvl6pPr lvl="5" algn="ctr">
              <a:lnSpc>
                <a:spcPct val="100000"/>
              </a:lnSpc>
              <a:spcBef>
                <a:spcPts val="0"/>
              </a:spcBef>
              <a:spcAft>
                <a:spcPts val="0"/>
              </a:spcAft>
              <a:buSzPts val="1900"/>
              <a:buNone/>
              <a:defRPr/>
            </a:lvl6pPr>
            <a:lvl7pPr lvl="6" algn="ctr">
              <a:lnSpc>
                <a:spcPct val="100000"/>
              </a:lnSpc>
              <a:spcBef>
                <a:spcPts val="0"/>
              </a:spcBef>
              <a:spcAft>
                <a:spcPts val="0"/>
              </a:spcAft>
              <a:buSzPts val="1900"/>
              <a:buNone/>
              <a:defRPr/>
            </a:lvl7pPr>
            <a:lvl8pPr lvl="7" algn="ctr">
              <a:lnSpc>
                <a:spcPct val="100000"/>
              </a:lnSpc>
              <a:spcBef>
                <a:spcPts val="0"/>
              </a:spcBef>
              <a:spcAft>
                <a:spcPts val="0"/>
              </a:spcAft>
              <a:buSzPts val="1900"/>
              <a:buNone/>
              <a:defRPr/>
            </a:lvl8pPr>
            <a:lvl9pPr lvl="8" algn="ctr">
              <a:lnSpc>
                <a:spcPct val="100000"/>
              </a:lnSpc>
              <a:spcBef>
                <a:spcPts val="0"/>
              </a:spcBef>
              <a:spcAft>
                <a:spcPts val="0"/>
              </a:spcAft>
              <a:buSzPts val="1900"/>
              <a:buNone/>
              <a:defRPr/>
            </a:lvl9pPr>
          </a:lstStyle>
          <a:p/>
        </p:txBody>
      </p:sp>
      <p:sp>
        <p:nvSpPr>
          <p:cNvPr id="219" name="Google Shape;219;g1b266162c4c_2_113"/>
          <p:cNvSpPr txBox="1"/>
          <p:nvPr>
            <p:ph idx="6" type="title"/>
          </p:nvPr>
        </p:nvSpPr>
        <p:spPr>
          <a:xfrm>
            <a:off x="2676033" y="4878259"/>
            <a:ext cx="2826000" cy="6768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300"/>
              <a:buNone/>
              <a:defRPr sz="2300"/>
            </a:lvl2pPr>
            <a:lvl3pPr lvl="2" algn="ctr">
              <a:lnSpc>
                <a:spcPct val="100000"/>
              </a:lnSpc>
              <a:spcBef>
                <a:spcPts val="0"/>
              </a:spcBef>
              <a:spcAft>
                <a:spcPts val="0"/>
              </a:spcAft>
              <a:buSzPts val="2300"/>
              <a:buNone/>
              <a:defRPr sz="2300"/>
            </a:lvl3pPr>
            <a:lvl4pPr lvl="3" algn="ctr">
              <a:lnSpc>
                <a:spcPct val="100000"/>
              </a:lnSpc>
              <a:spcBef>
                <a:spcPts val="0"/>
              </a:spcBef>
              <a:spcAft>
                <a:spcPts val="0"/>
              </a:spcAft>
              <a:buSzPts val="2300"/>
              <a:buNone/>
              <a:defRPr sz="2300"/>
            </a:lvl4pPr>
            <a:lvl5pPr lvl="4" algn="ctr">
              <a:lnSpc>
                <a:spcPct val="100000"/>
              </a:lnSpc>
              <a:spcBef>
                <a:spcPts val="0"/>
              </a:spcBef>
              <a:spcAft>
                <a:spcPts val="0"/>
              </a:spcAft>
              <a:buSzPts val="2300"/>
              <a:buNone/>
              <a:defRPr sz="2300"/>
            </a:lvl5pPr>
            <a:lvl6pPr lvl="5" algn="ctr">
              <a:lnSpc>
                <a:spcPct val="100000"/>
              </a:lnSpc>
              <a:spcBef>
                <a:spcPts val="0"/>
              </a:spcBef>
              <a:spcAft>
                <a:spcPts val="0"/>
              </a:spcAft>
              <a:buSzPts val="2300"/>
              <a:buNone/>
              <a:defRPr sz="2300"/>
            </a:lvl6pPr>
            <a:lvl7pPr lvl="6" algn="ctr">
              <a:lnSpc>
                <a:spcPct val="100000"/>
              </a:lnSpc>
              <a:spcBef>
                <a:spcPts val="0"/>
              </a:spcBef>
              <a:spcAft>
                <a:spcPts val="0"/>
              </a:spcAft>
              <a:buSzPts val="2300"/>
              <a:buNone/>
              <a:defRPr sz="2300"/>
            </a:lvl7pPr>
            <a:lvl8pPr lvl="7" algn="ctr">
              <a:lnSpc>
                <a:spcPct val="100000"/>
              </a:lnSpc>
              <a:spcBef>
                <a:spcPts val="0"/>
              </a:spcBef>
              <a:spcAft>
                <a:spcPts val="0"/>
              </a:spcAft>
              <a:buSzPts val="2300"/>
              <a:buNone/>
              <a:defRPr sz="2300"/>
            </a:lvl8pPr>
            <a:lvl9pPr lvl="8" algn="ctr">
              <a:lnSpc>
                <a:spcPct val="100000"/>
              </a:lnSpc>
              <a:spcBef>
                <a:spcPts val="0"/>
              </a:spcBef>
              <a:spcAft>
                <a:spcPts val="0"/>
              </a:spcAft>
              <a:buSzPts val="2300"/>
              <a:buNone/>
              <a:defRPr sz="2300"/>
            </a:lvl9pPr>
          </a:lstStyle>
          <a:p/>
        </p:txBody>
      </p:sp>
      <p:sp>
        <p:nvSpPr>
          <p:cNvPr id="220" name="Google Shape;220;g1b266162c4c_2_113"/>
          <p:cNvSpPr txBox="1"/>
          <p:nvPr>
            <p:ph idx="7" type="title"/>
          </p:nvPr>
        </p:nvSpPr>
        <p:spPr>
          <a:xfrm>
            <a:off x="3433667" y="3131867"/>
            <a:ext cx="1310800" cy="17504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221" name="Google Shape;221;g1b266162c4c_2_113"/>
          <p:cNvSpPr txBox="1"/>
          <p:nvPr>
            <p:ph idx="8" type="subTitle"/>
          </p:nvPr>
        </p:nvSpPr>
        <p:spPr>
          <a:xfrm>
            <a:off x="2676017" y="5273267"/>
            <a:ext cx="2826000" cy="8876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1900"/>
              <a:buNone/>
              <a:defRPr/>
            </a:lvl1pPr>
            <a:lvl2pPr lvl="1" algn="ctr">
              <a:lnSpc>
                <a:spcPct val="100000"/>
              </a:lnSpc>
              <a:spcBef>
                <a:spcPts val="0"/>
              </a:spcBef>
              <a:spcAft>
                <a:spcPts val="0"/>
              </a:spcAft>
              <a:buSzPts val="1900"/>
              <a:buNone/>
              <a:defRPr/>
            </a:lvl2pPr>
            <a:lvl3pPr lvl="2" algn="ctr">
              <a:lnSpc>
                <a:spcPct val="100000"/>
              </a:lnSpc>
              <a:spcBef>
                <a:spcPts val="0"/>
              </a:spcBef>
              <a:spcAft>
                <a:spcPts val="0"/>
              </a:spcAft>
              <a:buSzPts val="1900"/>
              <a:buNone/>
              <a:defRPr/>
            </a:lvl3pPr>
            <a:lvl4pPr lvl="3" algn="ctr">
              <a:lnSpc>
                <a:spcPct val="100000"/>
              </a:lnSpc>
              <a:spcBef>
                <a:spcPts val="0"/>
              </a:spcBef>
              <a:spcAft>
                <a:spcPts val="0"/>
              </a:spcAft>
              <a:buSzPts val="1900"/>
              <a:buNone/>
              <a:defRPr/>
            </a:lvl4pPr>
            <a:lvl5pPr lvl="4" algn="ctr">
              <a:lnSpc>
                <a:spcPct val="100000"/>
              </a:lnSpc>
              <a:spcBef>
                <a:spcPts val="0"/>
              </a:spcBef>
              <a:spcAft>
                <a:spcPts val="0"/>
              </a:spcAft>
              <a:buSzPts val="1900"/>
              <a:buNone/>
              <a:defRPr/>
            </a:lvl5pPr>
            <a:lvl6pPr lvl="5" algn="ctr">
              <a:lnSpc>
                <a:spcPct val="100000"/>
              </a:lnSpc>
              <a:spcBef>
                <a:spcPts val="0"/>
              </a:spcBef>
              <a:spcAft>
                <a:spcPts val="0"/>
              </a:spcAft>
              <a:buSzPts val="1900"/>
              <a:buNone/>
              <a:defRPr/>
            </a:lvl6pPr>
            <a:lvl7pPr lvl="6" algn="ctr">
              <a:lnSpc>
                <a:spcPct val="100000"/>
              </a:lnSpc>
              <a:spcBef>
                <a:spcPts val="0"/>
              </a:spcBef>
              <a:spcAft>
                <a:spcPts val="0"/>
              </a:spcAft>
              <a:buSzPts val="1900"/>
              <a:buNone/>
              <a:defRPr/>
            </a:lvl7pPr>
            <a:lvl8pPr lvl="7" algn="ctr">
              <a:lnSpc>
                <a:spcPct val="100000"/>
              </a:lnSpc>
              <a:spcBef>
                <a:spcPts val="0"/>
              </a:spcBef>
              <a:spcAft>
                <a:spcPts val="0"/>
              </a:spcAft>
              <a:buSzPts val="1900"/>
              <a:buNone/>
              <a:defRPr/>
            </a:lvl8pPr>
            <a:lvl9pPr lvl="8" algn="ctr">
              <a:lnSpc>
                <a:spcPct val="100000"/>
              </a:lnSpc>
              <a:spcBef>
                <a:spcPts val="0"/>
              </a:spcBef>
              <a:spcAft>
                <a:spcPts val="0"/>
              </a:spcAft>
              <a:buSzPts val="1900"/>
              <a:buNone/>
              <a:defRPr/>
            </a:lvl9pPr>
          </a:lstStyle>
          <a:p/>
        </p:txBody>
      </p:sp>
      <p:sp>
        <p:nvSpPr>
          <p:cNvPr id="222" name="Google Shape;222;g1b266162c4c_2_113"/>
          <p:cNvSpPr txBox="1"/>
          <p:nvPr>
            <p:ph idx="9" type="title"/>
          </p:nvPr>
        </p:nvSpPr>
        <p:spPr>
          <a:xfrm>
            <a:off x="6690000" y="4878259"/>
            <a:ext cx="2826000" cy="6768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300"/>
              <a:buNone/>
              <a:defRPr sz="2300"/>
            </a:lvl2pPr>
            <a:lvl3pPr lvl="2" algn="ctr">
              <a:lnSpc>
                <a:spcPct val="100000"/>
              </a:lnSpc>
              <a:spcBef>
                <a:spcPts val="0"/>
              </a:spcBef>
              <a:spcAft>
                <a:spcPts val="0"/>
              </a:spcAft>
              <a:buSzPts val="2300"/>
              <a:buNone/>
              <a:defRPr sz="2300"/>
            </a:lvl3pPr>
            <a:lvl4pPr lvl="3" algn="ctr">
              <a:lnSpc>
                <a:spcPct val="100000"/>
              </a:lnSpc>
              <a:spcBef>
                <a:spcPts val="0"/>
              </a:spcBef>
              <a:spcAft>
                <a:spcPts val="0"/>
              </a:spcAft>
              <a:buSzPts val="2300"/>
              <a:buNone/>
              <a:defRPr sz="2300"/>
            </a:lvl4pPr>
            <a:lvl5pPr lvl="4" algn="ctr">
              <a:lnSpc>
                <a:spcPct val="100000"/>
              </a:lnSpc>
              <a:spcBef>
                <a:spcPts val="0"/>
              </a:spcBef>
              <a:spcAft>
                <a:spcPts val="0"/>
              </a:spcAft>
              <a:buSzPts val="2300"/>
              <a:buNone/>
              <a:defRPr sz="2300"/>
            </a:lvl5pPr>
            <a:lvl6pPr lvl="5" algn="ctr">
              <a:lnSpc>
                <a:spcPct val="100000"/>
              </a:lnSpc>
              <a:spcBef>
                <a:spcPts val="0"/>
              </a:spcBef>
              <a:spcAft>
                <a:spcPts val="0"/>
              </a:spcAft>
              <a:buSzPts val="2300"/>
              <a:buNone/>
              <a:defRPr sz="2300"/>
            </a:lvl6pPr>
            <a:lvl7pPr lvl="6" algn="ctr">
              <a:lnSpc>
                <a:spcPct val="100000"/>
              </a:lnSpc>
              <a:spcBef>
                <a:spcPts val="0"/>
              </a:spcBef>
              <a:spcAft>
                <a:spcPts val="0"/>
              </a:spcAft>
              <a:buSzPts val="2300"/>
              <a:buNone/>
              <a:defRPr sz="2300"/>
            </a:lvl7pPr>
            <a:lvl8pPr lvl="7" algn="ctr">
              <a:lnSpc>
                <a:spcPct val="100000"/>
              </a:lnSpc>
              <a:spcBef>
                <a:spcPts val="0"/>
              </a:spcBef>
              <a:spcAft>
                <a:spcPts val="0"/>
              </a:spcAft>
              <a:buSzPts val="2300"/>
              <a:buNone/>
              <a:defRPr sz="2300"/>
            </a:lvl8pPr>
            <a:lvl9pPr lvl="8" algn="ctr">
              <a:lnSpc>
                <a:spcPct val="100000"/>
              </a:lnSpc>
              <a:spcBef>
                <a:spcPts val="0"/>
              </a:spcBef>
              <a:spcAft>
                <a:spcPts val="0"/>
              </a:spcAft>
              <a:buSzPts val="2300"/>
              <a:buNone/>
              <a:defRPr sz="2300"/>
            </a:lvl9pPr>
          </a:lstStyle>
          <a:p/>
        </p:txBody>
      </p:sp>
      <p:sp>
        <p:nvSpPr>
          <p:cNvPr id="223" name="Google Shape;223;g1b266162c4c_2_113"/>
          <p:cNvSpPr txBox="1"/>
          <p:nvPr>
            <p:ph idx="13" type="title"/>
          </p:nvPr>
        </p:nvSpPr>
        <p:spPr>
          <a:xfrm>
            <a:off x="7447600" y="3131867"/>
            <a:ext cx="1310800" cy="17504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224" name="Google Shape;224;g1b266162c4c_2_113"/>
          <p:cNvSpPr txBox="1"/>
          <p:nvPr>
            <p:ph idx="14" type="subTitle"/>
          </p:nvPr>
        </p:nvSpPr>
        <p:spPr>
          <a:xfrm>
            <a:off x="6689984" y="5273267"/>
            <a:ext cx="2826000" cy="8876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1900"/>
              <a:buNone/>
              <a:defRPr/>
            </a:lvl1pPr>
            <a:lvl2pPr lvl="1" algn="ctr">
              <a:lnSpc>
                <a:spcPct val="100000"/>
              </a:lnSpc>
              <a:spcBef>
                <a:spcPts val="0"/>
              </a:spcBef>
              <a:spcAft>
                <a:spcPts val="0"/>
              </a:spcAft>
              <a:buSzPts val="1900"/>
              <a:buNone/>
              <a:defRPr/>
            </a:lvl2pPr>
            <a:lvl3pPr lvl="2" algn="ctr">
              <a:lnSpc>
                <a:spcPct val="100000"/>
              </a:lnSpc>
              <a:spcBef>
                <a:spcPts val="0"/>
              </a:spcBef>
              <a:spcAft>
                <a:spcPts val="0"/>
              </a:spcAft>
              <a:buSzPts val="1900"/>
              <a:buNone/>
              <a:defRPr/>
            </a:lvl3pPr>
            <a:lvl4pPr lvl="3" algn="ctr">
              <a:lnSpc>
                <a:spcPct val="100000"/>
              </a:lnSpc>
              <a:spcBef>
                <a:spcPts val="0"/>
              </a:spcBef>
              <a:spcAft>
                <a:spcPts val="0"/>
              </a:spcAft>
              <a:buSzPts val="1900"/>
              <a:buNone/>
              <a:defRPr/>
            </a:lvl4pPr>
            <a:lvl5pPr lvl="4" algn="ctr">
              <a:lnSpc>
                <a:spcPct val="100000"/>
              </a:lnSpc>
              <a:spcBef>
                <a:spcPts val="0"/>
              </a:spcBef>
              <a:spcAft>
                <a:spcPts val="0"/>
              </a:spcAft>
              <a:buSzPts val="1900"/>
              <a:buNone/>
              <a:defRPr/>
            </a:lvl5pPr>
            <a:lvl6pPr lvl="5" algn="ctr">
              <a:lnSpc>
                <a:spcPct val="100000"/>
              </a:lnSpc>
              <a:spcBef>
                <a:spcPts val="0"/>
              </a:spcBef>
              <a:spcAft>
                <a:spcPts val="0"/>
              </a:spcAft>
              <a:buSzPts val="1900"/>
              <a:buNone/>
              <a:defRPr/>
            </a:lvl6pPr>
            <a:lvl7pPr lvl="6" algn="ctr">
              <a:lnSpc>
                <a:spcPct val="100000"/>
              </a:lnSpc>
              <a:spcBef>
                <a:spcPts val="0"/>
              </a:spcBef>
              <a:spcAft>
                <a:spcPts val="0"/>
              </a:spcAft>
              <a:buSzPts val="1900"/>
              <a:buNone/>
              <a:defRPr/>
            </a:lvl7pPr>
            <a:lvl8pPr lvl="7" algn="ctr">
              <a:lnSpc>
                <a:spcPct val="100000"/>
              </a:lnSpc>
              <a:spcBef>
                <a:spcPts val="0"/>
              </a:spcBef>
              <a:spcAft>
                <a:spcPts val="0"/>
              </a:spcAft>
              <a:buSzPts val="1900"/>
              <a:buNone/>
              <a:defRPr/>
            </a:lvl8pPr>
            <a:lvl9pPr lvl="8" algn="ctr">
              <a:lnSpc>
                <a:spcPct val="100000"/>
              </a:lnSpc>
              <a:spcBef>
                <a:spcPts val="0"/>
              </a:spcBef>
              <a:spcAft>
                <a:spcPts val="0"/>
              </a:spcAft>
              <a:buSzPts val="19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225" name="Shape 225"/>
        <p:cNvGrpSpPr/>
        <p:nvPr/>
      </p:nvGrpSpPr>
      <p:grpSpPr>
        <a:xfrm>
          <a:off x="0" y="0"/>
          <a:ext cx="0" cy="0"/>
          <a:chOff x="0" y="0"/>
          <a:chExt cx="0" cy="0"/>
        </a:xfrm>
      </p:grpSpPr>
      <p:sp>
        <p:nvSpPr>
          <p:cNvPr id="226" name="Google Shape;226;g1b266162c4c_2_145"/>
          <p:cNvSpPr txBox="1"/>
          <p:nvPr>
            <p:ph type="title"/>
          </p:nvPr>
        </p:nvSpPr>
        <p:spPr>
          <a:xfrm>
            <a:off x="1986567" y="3431633"/>
            <a:ext cx="3051200" cy="10392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4000"/>
              <a:buNone/>
              <a:defRPr sz="53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227" name="Google Shape;227;g1b266162c4c_2_145"/>
          <p:cNvSpPr txBox="1"/>
          <p:nvPr>
            <p:ph idx="2" type="title"/>
          </p:nvPr>
        </p:nvSpPr>
        <p:spPr>
          <a:xfrm>
            <a:off x="1986567" y="1626817"/>
            <a:ext cx="1509600" cy="18252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10700"/>
              <a:buNone/>
              <a:defRPr sz="10700"/>
            </a:lvl1pPr>
            <a:lvl2pPr lvl="1" algn="l">
              <a:lnSpc>
                <a:spcPct val="100000"/>
              </a:lnSpc>
              <a:spcBef>
                <a:spcPts val="0"/>
              </a:spcBef>
              <a:spcAft>
                <a:spcPts val="0"/>
              </a:spcAft>
              <a:buSzPts val="10700"/>
              <a:buNone/>
              <a:defRPr sz="10700"/>
            </a:lvl2pPr>
            <a:lvl3pPr lvl="2" algn="l">
              <a:lnSpc>
                <a:spcPct val="100000"/>
              </a:lnSpc>
              <a:spcBef>
                <a:spcPts val="0"/>
              </a:spcBef>
              <a:spcAft>
                <a:spcPts val="0"/>
              </a:spcAft>
              <a:buSzPts val="10700"/>
              <a:buNone/>
              <a:defRPr sz="10700"/>
            </a:lvl3pPr>
            <a:lvl4pPr lvl="3" algn="l">
              <a:lnSpc>
                <a:spcPct val="100000"/>
              </a:lnSpc>
              <a:spcBef>
                <a:spcPts val="0"/>
              </a:spcBef>
              <a:spcAft>
                <a:spcPts val="0"/>
              </a:spcAft>
              <a:buSzPts val="10700"/>
              <a:buNone/>
              <a:defRPr sz="10700"/>
            </a:lvl4pPr>
            <a:lvl5pPr lvl="4" algn="l">
              <a:lnSpc>
                <a:spcPct val="100000"/>
              </a:lnSpc>
              <a:spcBef>
                <a:spcPts val="0"/>
              </a:spcBef>
              <a:spcAft>
                <a:spcPts val="0"/>
              </a:spcAft>
              <a:buSzPts val="10700"/>
              <a:buNone/>
              <a:defRPr sz="10700"/>
            </a:lvl5pPr>
            <a:lvl6pPr lvl="5" algn="l">
              <a:lnSpc>
                <a:spcPct val="100000"/>
              </a:lnSpc>
              <a:spcBef>
                <a:spcPts val="0"/>
              </a:spcBef>
              <a:spcAft>
                <a:spcPts val="0"/>
              </a:spcAft>
              <a:buSzPts val="10700"/>
              <a:buNone/>
              <a:defRPr sz="10700"/>
            </a:lvl6pPr>
            <a:lvl7pPr lvl="6" algn="l">
              <a:lnSpc>
                <a:spcPct val="100000"/>
              </a:lnSpc>
              <a:spcBef>
                <a:spcPts val="0"/>
              </a:spcBef>
              <a:spcAft>
                <a:spcPts val="0"/>
              </a:spcAft>
              <a:buSzPts val="10700"/>
              <a:buNone/>
              <a:defRPr sz="10700"/>
            </a:lvl7pPr>
            <a:lvl8pPr lvl="7" algn="l">
              <a:lnSpc>
                <a:spcPct val="100000"/>
              </a:lnSpc>
              <a:spcBef>
                <a:spcPts val="0"/>
              </a:spcBef>
              <a:spcAft>
                <a:spcPts val="0"/>
              </a:spcAft>
              <a:buSzPts val="10700"/>
              <a:buNone/>
              <a:defRPr sz="10700"/>
            </a:lvl8pPr>
            <a:lvl9pPr lvl="8" algn="l">
              <a:lnSpc>
                <a:spcPct val="100000"/>
              </a:lnSpc>
              <a:spcBef>
                <a:spcPts val="0"/>
              </a:spcBef>
              <a:spcAft>
                <a:spcPts val="0"/>
              </a:spcAft>
              <a:buSzPts val="10700"/>
              <a:buNone/>
              <a:defRPr sz="10700"/>
            </a:lvl9pPr>
          </a:lstStyle>
          <a:p/>
        </p:txBody>
      </p:sp>
      <p:sp>
        <p:nvSpPr>
          <p:cNvPr id="228" name="Google Shape;228;g1b266162c4c_2_145"/>
          <p:cNvSpPr txBox="1"/>
          <p:nvPr>
            <p:ph idx="1" type="subTitle"/>
          </p:nvPr>
        </p:nvSpPr>
        <p:spPr>
          <a:xfrm>
            <a:off x="1986567" y="4274000"/>
            <a:ext cx="3269600" cy="8304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900"/>
              <a:buNone/>
              <a:defRPr/>
            </a:lvl1pPr>
            <a:lvl2pPr lvl="1" algn="l">
              <a:lnSpc>
                <a:spcPct val="115000"/>
              </a:lnSpc>
              <a:spcBef>
                <a:spcPts val="210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1">
    <p:spTree>
      <p:nvGrpSpPr>
        <p:cNvPr id="229" name="Shape 229"/>
        <p:cNvGrpSpPr/>
        <p:nvPr/>
      </p:nvGrpSpPr>
      <p:grpSpPr>
        <a:xfrm>
          <a:off x="0" y="0"/>
          <a:ext cx="0" cy="0"/>
          <a:chOff x="0" y="0"/>
          <a:chExt cx="0" cy="0"/>
        </a:xfrm>
      </p:grpSpPr>
      <p:sp>
        <p:nvSpPr>
          <p:cNvPr id="230" name="Google Shape;230;g1b266162c4c_2_149"/>
          <p:cNvSpPr txBox="1"/>
          <p:nvPr>
            <p:ph type="title"/>
          </p:nvPr>
        </p:nvSpPr>
        <p:spPr>
          <a:xfrm>
            <a:off x="956700" y="2047933"/>
            <a:ext cx="4217600" cy="2762000"/>
          </a:xfrm>
          <a:prstGeom prst="rect">
            <a:avLst/>
          </a:prstGeom>
          <a:noFill/>
          <a:ln>
            <a:noFill/>
          </a:ln>
        </p:spPr>
        <p:txBody>
          <a:bodyPr anchorCtr="0" anchor="ctr" bIns="121900" lIns="121900" spcFirstLastPara="1" rIns="121900" wrap="square" tIns="121900">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1" name="Shape 231"/>
        <p:cNvGrpSpPr/>
        <p:nvPr/>
      </p:nvGrpSpPr>
      <p:grpSpPr>
        <a:xfrm>
          <a:off x="0" y="0"/>
          <a:ext cx="0" cy="0"/>
          <a:chOff x="0" y="0"/>
          <a:chExt cx="0" cy="0"/>
        </a:xfrm>
      </p:grpSpPr>
      <p:sp>
        <p:nvSpPr>
          <p:cNvPr id="232" name="Google Shape;232;g1b266162c4c_2_151"/>
          <p:cNvSpPr txBox="1"/>
          <p:nvPr>
            <p:ph idx="12" type="sldNum"/>
          </p:nvPr>
        </p:nvSpPr>
        <p:spPr>
          <a:xfrm>
            <a:off x="11296611" y="6217623"/>
            <a:ext cx="731600" cy="524800"/>
          </a:xfrm>
          <a:prstGeom prst="rect">
            <a:avLst/>
          </a:prstGeom>
          <a:noFill/>
          <a:ln>
            <a:noFill/>
          </a:ln>
        </p:spPr>
        <p:txBody>
          <a:bodyPr anchorCtr="0" anchor="ctr" bIns="121900" lIns="121900" spcFirstLastPara="1" rIns="121900" wrap="square" tIns="121900">
            <a:noAutofit/>
          </a:bodyPr>
          <a:lstStyle>
            <a:lvl1pPr indent="0" lvl="0"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IN"/>
              <a:t>‹#›</a:t>
            </a:fld>
            <a:endParaRPr/>
          </a:p>
        </p:txBody>
      </p:sp>
      <p:grpSp>
        <p:nvGrpSpPr>
          <p:cNvPr id="233" name="Google Shape;233;g1b266162c4c_2_151"/>
          <p:cNvGrpSpPr/>
          <p:nvPr/>
        </p:nvGrpSpPr>
        <p:grpSpPr>
          <a:xfrm rot="9401449">
            <a:off x="1005860" y="92755"/>
            <a:ext cx="2029547" cy="1672261"/>
            <a:chOff x="698956" y="6526827"/>
            <a:chExt cx="1522132" cy="1254173"/>
          </a:xfrm>
        </p:grpSpPr>
        <p:grpSp>
          <p:nvGrpSpPr>
            <p:cNvPr id="234" name="Google Shape;234;g1b266162c4c_2_151"/>
            <p:cNvGrpSpPr/>
            <p:nvPr/>
          </p:nvGrpSpPr>
          <p:grpSpPr>
            <a:xfrm>
              <a:off x="970014" y="6599642"/>
              <a:ext cx="1251074" cy="1089966"/>
              <a:chOff x="2227541" y="6011760"/>
              <a:chExt cx="2864180" cy="2495343"/>
            </a:xfrm>
          </p:grpSpPr>
          <p:sp>
            <p:nvSpPr>
              <p:cNvPr id="235" name="Google Shape;235;g1b266162c4c_2_151"/>
              <p:cNvSpPr/>
              <p:nvPr/>
            </p:nvSpPr>
            <p:spPr>
              <a:xfrm rot="-1131582">
                <a:off x="2772277" y="6293752"/>
                <a:ext cx="2064072" cy="1922827"/>
              </a:xfrm>
              <a:custGeom>
                <a:rect b="b" l="l" r="r" t="t"/>
                <a:pathLst>
                  <a:path extrusionOk="0" h="77719" w="83428">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236" name="Google Shape;236;g1b266162c4c_2_151"/>
              <p:cNvGrpSpPr/>
              <p:nvPr/>
            </p:nvGrpSpPr>
            <p:grpSpPr>
              <a:xfrm>
                <a:off x="2227541" y="6635268"/>
                <a:ext cx="2250382" cy="1871836"/>
                <a:chOff x="2227541" y="6635268"/>
                <a:chExt cx="2250382" cy="1871836"/>
              </a:xfrm>
            </p:grpSpPr>
            <p:sp>
              <p:nvSpPr>
                <p:cNvPr id="237" name="Google Shape;237;g1b266162c4c_2_151"/>
                <p:cNvSpPr/>
                <p:nvPr/>
              </p:nvSpPr>
              <p:spPr>
                <a:xfrm rot="-1131582">
                  <a:off x="2389104" y="6911337"/>
                  <a:ext cx="1927256" cy="1319697"/>
                </a:xfrm>
                <a:custGeom>
                  <a:rect b="b" l="l" r="r" t="t"/>
                  <a:pathLst>
                    <a:path extrusionOk="0" h="53341" w="77898">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 name="Google Shape;238;g1b266162c4c_2_151"/>
                <p:cNvSpPr/>
                <p:nvPr/>
              </p:nvSpPr>
              <p:spPr>
                <a:xfrm rot="-1131582">
                  <a:off x="3441562" y="7628158"/>
                  <a:ext cx="485043" cy="66058"/>
                </a:xfrm>
                <a:custGeom>
                  <a:rect b="b" l="l" r="r" t="t"/>
                  <a:pathLst>
                    <a:path extrusionOk="0" h="2670" w="19605">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 name="Google Shape;239;g1b266162c4c_2_151"/>
                <p:cNvSpPr/>
                <p:nvPr/>
              </p:nvSpPr>
              <p:spPr>
                <a:xfrm rot="-1131582">
                  <a:off x="3621630" y="6827655"/>
                  <a:ext cx="184071" cy="404239"/>
                </a:xfrm>
                <a:custGeom>
                  <a:rect b="b" l="l" r="r" t="t"/>
                  <a:pathLst>
                    <a:path extrusionOk="0" h="16339" w="744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nvGrpSpPr>
            <p:cNvPr id="240" name="Google Shape;240;g1b266162c4c_2_151"/>
            <p:cNvGrpSpPr/>
            <p:nvPr/>
          </p:nvGrpSpPr>
          <p:grpSpPr>
            <a:xfrm>
              <a:off x="698956" y="6526827"/>
              <a:ext cx="761443" cy="1254173"/>
              <a:chOff x="1668617" y="5683195"/>
              <a:chExt cx="1743230" cy="2871275"/>
            </a:xfrm>
          </p:grpSpPr>
          <p:sp>
            <p:nvSpPr>
              <p:cNvPr id="241" name="Google Shape;241;g1b266162c4c_2_151"/>
              <p:cNvSpPr/>
              <p:nvPr/>
            </p:nvSpPr>
            <p:spPr>
              <a:xfrm>
                <a:off x="1668617" y="5683195"/>
                <a:ext cx="1729969" cy="2242458"/>
              </a:xfrm>
              <a:custGeom>
                <a:rect b="b" l="l" r="r" t="t"/>
                <a:pathLst>
                  <a:path extrusionOk="0" h="90641" w="69926">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242" name="Google Shape;242;g1b266162c4c_2_151"/>
              <p:cNvGrpSpPr/>
              <p:nvPr/>
            </p:nvGrpSpPr>
            <p:grpSpPr>
              <a:xfrm>
                <a:off x="2252110" y="6027996"/>
                <a:ext cx="1159737" cy="2526474"/>
                <a:chOff x="2252110" y="6027996"/>
                <a:chExt cx="1159737" cy="2526474"/>
              </a:xfrm>
            </p:grpSpPr>
            <p:sp>
              <p:nvSpPr>
                <p:cNvPr id="243" name="Google Shape;243;g1b266162c4c_2_151"/>
                <p:cNvSpPr/>
                <p:nvPr/>
              </p:nvSpPr>
              <p:spPr>
                <a:xfrm>
                  <a:off x="2252110" y="6027996"/>
                  <a:ext cx="1159737" cy="2526474"/>
                </a:xfrm>
                <a:custGeom>
                  <a:rect b="b" l="l" r="r" t="t"/>
                  <a:pathLst>
                    <a:path extrusionOk="0" h="102121" w="46877">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 name="Google Shape;244;g1b266162c4c_2_151"/>
                <p:cNvSpPr/>
                <p:nvPr/>
              </p:nvSpPr>
              <p:spPr>
                <a:xfrm>
                  <a:off x="3112839" y="6709262"/>
                  <a:ext cx="58980" cy="663304"/>
                </a:xfrm>
                <a:custGeom>
                  <a:rect b="b" l="l" r="r" t="t"/>
                  <a:pathLst>
                    <a:path extrusionOk="0" h="26811" w="2384">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 name="Google Shape;245;g1b266162c4c_2_151"/>
                <p:cNvSpPr/>
                <p:nvPr/>
              </p:nvSpPr>
              <p:spPr>
                <a:xfrm>
                  <a:off x="2447432" y="6696496"/>
                  <a:ext cx="526393" cy="233669"/>
                </a:xfrm>
                <a:custGeom>
                  <a:rect b="b" l="l" r="r" t="t"/>
                  <a:pathLst>
                    <a:path extrusionOk="0" h="9445" w="21277">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 name="Google Shape;246;g1b266162c4c_2_151"/>
                <p:cNvSpPr/>
                <p:nvPr/>
              </p:nvSpPr>
              <p:spPr>
                <a:xfrm>
                  <a:off x="2600004" y="6126931"/>
                  <a:ext cx="57644" cy="287652"/>
                </a:xfrm>
                <a:custGeom>
                  <a:rect b="b" l="l" r="r" t="t"/>
                  <a:pathLst>
                    <a:path extrusionOk="0" h="11627" w="233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sp>
        <p:nvSpPr>
          <p:cNvPr id="247" name="Google Shape;247;g1b266162c4c_2_151"/>
          <p:cNvSpPr/>
          <p:nvPr/>
        </p:nvSpPr>
        <p:spPr>
          <a:xfrm>
            <a:off x="180400" y="4479232"/>
            <a:ext cx="4254571" cy="2221112"/>
          </a:xfrm>
          <a:custGeom>
            <a:rect b="b" l="l" r="r" t="t"/>
            <a:pathLst>
              <a:path extrusionOk="0" h="42149" w="80737">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 name="Google Shape;248;g1b266162c4c_2_151"/>
          <p:cNvSpPr/>
          <p:nvPr/>
        </p:nvSpPr>
        <p:spPr>
          <a:xfrm flipH="1">
            <a:off x="5117" y="3805405"/>
            <a:ext cx="12181751" cy="3052608"/>
          </a:xfrm>
          <a:custGeom>
            <a:rect b="b" l="l" r="r" t="t"/>
            <a:pathLst>
              <a:path extrusionOk="0" h="70881" w="282858">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 name="Google Shape;249;g1b266162c4c_2_151"/>
          <p:cNvSpPr/>
          <p:nvPr/>
        </p:nvSpPr>
        <p:spPr>
          <a:xfrm flipH="1">
            <a:off x="9754404" y="4637065"/>
            <a:ext cx="2437596" cy="2221080"/>
          </a:xfrm>
          <a:custGeom>
            <a:rect b="b" l="l" r="r" t="t"/>
            <a:pathLst>
              <a:path extrusionOk="0" h="52020" w="57091">
                <a:moveTo>
                  <a:pt x="167" y="14181"/>
                </a:moveTo>
                <a:cubicBezTo>
                  <a:pt x="845" y="14181"/>
                  <a:pt x="14859" y="1"/>
                  <a:pt x="24658" y="18574"/>
                </a:cubicBezTo>
                <a:cubicBezTo>
                  <a:pt x="34457" y="37160"/>
                  <a:pt x="57090" y="28040"/>
                  <a:pt x="50840" y="52019"/>
                </a:cubicBezTo>
                <a:lnTo>
                  <a:pt x="0" y="52019"/>
                </a:ln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 name="Google Shape;250;g1b266162c4c_2_151"/>
          <p:cNvSpPr/>
          <p:nvPr/>
        </p:nvSpPr>
        <p:spPr>
          <a:xfrm flipH="1" rot="10800000">
            <a:off x="262501" y="24"/>
            <a:ext cx="3516263" cy="908376"/>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 name="Google Shape;251;g1b266162c4c_2_151"/>
          <p:cNvSpPr txBox="1"/>
          <p:nvPr>
            <p:ph type="title"/>
          </p:nvPr>
        </p:nvSpPr>
        <p:spPr>
          <a:xfrm>
            <a:off x="2521433" y="3429000"/>
            <a:ext cx="7149200" cy="876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4000"/>
              <a:buNone/>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252" name="Google Shape;252;g1b266162c4c_2_151"/>
          <p:cNvSpPr txBox="1"/>
          <p:nvPr>
            <p:ph hasCustomPrompt="1" idx="2" type="title"/>
          </p:nvPr>
        </p:nvSpPr>
        <p:spPr>
          <a:xfrm>
            <a:off x="2521433" y="2186600"/>
            <a:ext cx="7149200" cy="14052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8000"/>
              <a:buNone/>
              <a:defRPr sz="87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a:r>
              <a:t>xx%</a:t>
            </a:r>
          </a:p>
        </p:txBody>
      </p:sp>
      <p:sp>
        <p:nvSpPr>
          <p:cNvPr id="253" name="Google Shape;253;g1b266162c4c_2_151"/>
          <p:cNvSpPr txBox="1"/>
          <p:nvPr>
            <p:ph idx="1" type="subTitle"/>
          </p:nvPr>
        </p:nvSpPr>
        <p:spPr>
          <a:xfrm>
            <a:off x="2521400" y="4109000"/>
            <a:ext cx="7149200" cy="5624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1900"/>
              <a:buNone/>
              <a:defRPr/>
            </a:lvl1pPr>
            <a:lvl2pPr lvl="1" algn="ctr">
              <a:lnSpc>
                <a:spcPct val="115000"/>
              </a:lnSpc>
              <a:spcBef>
                <a:spcPts val="2100"/>
              </a:spcBef>
              <a:spcAft>
                <a:spcPts val="0"/>
              </a:spcAft>
              <a:buSzPts val="1900"/>
              <a:buNone/>
              <a:defRPr/>
            </a:lvl2pPr>
            <a:lvl3pPr lvl="2" algn="ctr">
              <a:lnSpc>
                <a:spcPct val="115000"/>
              </a:lnSpc>
              <a:spcBef>
                <a:spcPts val="2100"/>
              </a:spcBef>
              <a:spcAft>
                <a:spcPts val="0"/>
              </a:spcAft>
              <a:buSzPts val="1900"/>
              <a:buNone/>
              <a:defRPr/>
            </a:lvl3pPr>
            <a:lvl4pPr lvl="3" algn="ctr">
              <a:lnSpc>
                <a:spcPct val="115000"/>
              </a:lnSpc>
              <a:spcBef>
                <a:spcPts val="2100"/>
              </a:spcBef>
              <a:spcAft>
                <a:spcPts val="0"/>
              </a:spcAft>
              <a:buSzPts val="1900"/>
              <a:buNone/>
              <a:defRPr/>
            </a:lvl4pPr>
            <a:lvl5pPr lvl="4" algn="ctr">
              <a:lnSpc>
                <a:spcPct val="115000"/>
              </a:lnSpc>
              <a:spcBef>
                <a:spcPts val="2100"/>
              </a:spcBef>
              <a:spcAft>
                <a:spcPts val="0"/>
              </a:spcAft>
              <a:buSzPts val="1900"/>
              <a:buNone/>
              <a:defRPr/>
            </a:lvl5pPr>
            <a:lvl6pPr lvl="5" algn="ctr">
              <a:lnSpc>
                <a:spcPct val="115000"/>
              </a:lnSpc>
              <a:spcBef>
                <a:spcPts val="2100"/>
              </a:spcBef>
              <a:spcAft>
                <a:spcPts val="0"/>
              </a:spcAft>
              <a:buSzPts val="1900"/>
              <a:buNone/>
              <a:defRPr/>
            </a:lvl6pPr>
            <a:lvl7pPr lvl="6" algn="ctr">
              <a:lnSpc>
                <a:spcPct val="115000"/>
              </a:lnSpc>
              <a:spcBef>
                <a:spcPts val="2100"/>
              </a:spcBef>
              <a:spcAft>
                <a:spcPts val="0"/>
              </a:spcAft>
              <a:buSzPts val="1900"/>
              <a:buNone/>
              <a:defRPr/>
            </a:lvl7pPr>
            <a:lvl8pPr lvl="7" algn="ctr">
              <a:lnSpc>
                <a:spcPct val="115000"/>
              </a:lnSpc>
              <a:spcBef>
                <a:spcPts val="2100"/>
              </a:spcBef>
              <a:spcAft>
                <a:spcPts val="0"/>
              </a:spcAft>
              <a:buSzPts val="1900"/>
              <a:buNone/>
              <a:defRPr/>
            </a:lvl8pPr>
            <a:lvl9pPr lvl="8" algn="ctr">
              <a:lnSpc>
                <a:spcPct val="115000"/>
              </a:lnSpc>
              <a:spcBef>
                <a:spcPts val="2100"/>
              </a:spcBef>
              <a:spcAft>
                <a:spcPts val="2100"/>
              </a:spcAft>
              <a:buSzPts val="19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254" name="Shape 254"/>
        <p:cNvGrpSpPr/>
        <p:nvPr/>
      </p:nvGrpSpPr>
      <p:grpSpPr>
        <a:xfrm>
          <a:off x="0" y="0"/>
          <a:ext cx="0" cy="0"/>
          <a:chOff x="0" y="0"/>
          <a:chExt cx="0" cy="0"/>
        </a:xfrm>
      </p:grpSpPr>
      <p:sp>
        <p:nvSpPr>
          <p:cNvPr id="255" name="Google Shape;255;g1b266162c4c_2_174"/>
          <p:cNvSpPr txBox="1"/>
          <p:nvPr>
            <p:ph type="title"/>
          </p:nvPr>
        </p:nvSpPr>
        <p:spPr>
          <a:xfrm>
            <a:off x="5031900" y="676627"/>
            <a:ext cx="6222400" cy="1908400"/>
          </a:xfrm>
          <a:prstGeom prst="rect">
            <a:avLst/>
          </a:prstGeom>
          <a:noFill/>
          <a:ln>
            <a:noFill/>
          </a:ln>
        </p:spPr>
        <p:txBody>
          <a:bodyPr anchorCtr="0" anchor="ctr" bIns="121900" lIns="121900" spcFirstLastPara="1" rIns="121900" wrap="square" tIns="121900">
            <a:noAutofit/>
          </a:bodyPr>
          <a:lstStyle>
            <a:lvl1pPr lvl="0" algn="r">
              <a:lnSpc>
                <a:spcPct val="100000"/>
              </a:lnSpc>
              <a:spcBef>
                <a:spcPts val="0"/>
              </a:spcBef>
              <a:spcAft>
                <a:spcPts val="0"/>
              </a:spcAft>
              <a:buSzPts val="6400"/>
              <a:buNone/>
              <a:defRPr sz="53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4">
    <p:spTree>
      <p:nvGrpSpPr>
        <p:cNvPr id="256" name="Shape 256"/>
        <p:cNvGrpSpPr/>
        <p:nvPr/>
      </p:nvGrpSpPr>
      <p:grpSpPr>
        <a:xfrm>
          <a:off x="0" y="0"/>
          <a:ext cx="0" cy="0"/>
          <a:chOff x="0" y="0"/>
          <a:chExt cx="0" cy="0"/>
        </a:xfrm>
      </p:grpSpPr>
      <p:grpSp>
        <p:nvGrpSpPr>
          <p:cNvPr id="257" name="Google Shape;257;g1b266162c4c_2_176"/>
          <p:cNvGrpSpPr/>
          <p:nvPr/>
        </p:nvGrpSpPr>
        <p:grpSpPr>
          <a:xfrm rot="-199848">
            <a:off x="9888061" y="5137489"/>
            <a:ext cx="775625" cy="1228800"/>
            <a:chOff x="-1904298" y="1056455"/>
            <a:chExt cx="581725" cy="921610"/>
          </a:xfrm>
        </p:grpSpPr>
        <p:sp>
          <p:nvSpPr>
            <p:cNvPr id="258" name="Google Shape;258;g1b266162c4c_2_176"/>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 name="Google Shape;259;g1b266162c4c_2_176"/>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60" name="Google Shape;260;g1b266162c4c_2_176"/>
          <p:cNvGrpSpPr/>
          <p:nvPr/>
        </p:nvGrpSpPr>
        <p:grpSpPr>
          <a:xfrm>
            <a:off x="8939385" y="5245532"/>
            <a:ext cx="1171264" cy="1151172"/>
            <a:chOff x="-5358445" y="839844"/>
            <a:chExt cx="1391711" cy="1367837"/>
          </a:xfrm>
        </p:grpSpPr>
        <p:sp>
          <p:nvSpPr>
            <p:cNvPr id="261" name="Google Shape;261;g1b266162c4c_2_176"/>
            <p:cNvSpPr/>
            <p:nvPr/>
          </p:nvSpPr>
          <p:spPr>
            <a:xfrm>
              <a:off x="-5358445" y="839844"/>
              <a:ext cx="1391711" cy="1367419"/>
            </a:xfrm>
            <a:custGeom>
              <a:rect b="b" l="l" r="r" t="t"/>
              <a:pathLst>
                <a:path extrusionOk="0" h="49029" w="4990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2" name="Google Shape;262;g1b266162c4c_2_176"/>
            <p:cNvSpPr/>
            <p:nvPr/>
          </p:nvSpPr>
          <p:spPr>
            <a:xfrm>
              <a:off x="-5168235" y="1050330"/>
              <a:ext cx="1163208" cy="1157351"/>
            </a:xfrm>
            <a:custGeom>
              <a:rect b="b" l="l" r="r" t="t"/>
              <a:pathLst>
                <a:path extrusionOk="0" h="41497" w="41707">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63" name="Google Shape;263;g1b266162c4c_2_176"/>
          <p:cNvGrpSpPr/>
          <p:nvPr/>
        </p:nvGrpSpPr>
        <p:grpSpPr>
          <a:xfrm rot="-1263781">
            <a:off x="10287209" y="5373349"/>
            <a:ext cx="1187167" cy="1097247"/>
            <a:chOff x="-1855532" y="1600966"/>
            <a:chExt cx="890361" cy="822923"/>
          </a:xfrm>
        </p:grpSpPr>
        <p:sp>
          <p:nvSpPr>
            <p:cNvPr id="264" name="Google Shape;264;g1b266162c4c_2_176"/>
            <p:cNvSpPr/>
            <p:nvPr/>
          </p:nvSpPr>
          <p:spPr>
            <a:xfrm>
              <a:off x="-1855532" y="1600966"/>
              <a:ext cx="890361" cy="822923"/>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 name="Google Shape;265;g1b266162c4c_2_176"/>
            <p:cNvSpPr/>
            <p:nvPr/>
          </p:nvSpPr>
          <p:spPr>
            <a:xfrm>
              <a:off x="-1801299" y="1673750"/>
              <a:ext cx="648448" cy="672557"/>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66" name="Google Shape;266;g1b266162c4c_2_176"/>
          <p:cNvGrpSpPr/>
          <p:nvPr/>
        </p:nvGrpSpPr>
        <p:grpSpPr>
          <a:xfrm>
            <a:off x="1" y="3805396"/>
            <a:ext cx="12192001" cy="3052608"/>
            <a:chOff x="271750" y="2423875"/>
            <a:chExt cx="7077400" cy="1772025"/>
          </a:xfrm>
        </p:grpSpPr>
        <p:sp>
          <p:nvSpPr>
            <p:cNvPr id="267" name="Google Shape;267;g1b266162c4c_2_176"/>
            <p:cNvSpPr/>
            <p:nvPr/>
          </p:nvSpPr>
          <p:spPr>
            <a:xfrm>
              <a:off x="277700" y="2423875"/>
              <a:ext cx="7071450" cy="1772025"/>
            </a:xfrm>
            <a:custGeom>
              <a:rect b="b" l="l" r="r" t="t"/>
              <a:pathLst>
                <a:path extrusionOk="0" h="70881" w="282858">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 name="Google Shape;268;g1b266162c4c_2_176"/>
            <p:cNvSpPr/>
            <p:nvPr/>
          </p:nvSpPr>
          <p:spPr>
            <a:xfrm>
              <a:off x="271750" y="3380525"/>
              <a:ext cx="1876450" cy="815375"/>
            </a:xfrm>
            <a:custGeom>
              <a:rect b="b" l="l" r="r" t="t"/>
              <a:pathLst>
                <a:path extrusionOk="0" h="32615" w="75058">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 name="Google Shape;269;g1b266162c4c_2_176"/>
            <p:cNvSpPr/>
            <p:nvPr/>
          </p:nvSpPr>
          <p:spPr>
            <a:xfrm>
              <a:off x="1828200" y="3808500"/>
              <a:ext cx="1499600" cy="387400"/>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270" name="Google Shape;270;g1b266162c4c_2_176"/>
          <p:cNvSpPr txBox="1"/>
          <p:nvPr>
            <p:ph type="title"/>
          </p:nvPr>
        </p:nvSpPr>
        <p:spPr>
          <a:xfrm>
            <a:off x="956700" y="737320"/>
            <a:ext cx="10278400" cy="763600"/>
          </a:xfrm>
          <a:prstGeom prst="rect">
            <a:avLst/>
          </a:prstGeom>
          <a:noFill/>
          <a:ln>
            <a:noFill/>
          </a:ln>
        </p:spPr>
        <p:txBody>
          <a:bodyPr anchorCtr="0" anchor="t" bIns="121900" lIns="121900" spcFirstLastPara="1" rIns="121900" wrap="square" tIns="121900">
            <a:noAutofit/>
          </a:bodyPr>
          <a:lstStyle>
            <a:lvl1pPr lvl="0" algn="r">
              <a:lnSpc>
                <a:spcPct val="100000"/>
              </a:lnSpc>
              <a:spcBef>
                <a:spcPts val="0"/>
              </a:spcBef>
              <a:spcAft>
                <a:spcPts val="0"/>
              </a:spcAft>
              <a:buSzPts val="3200"/>
              <a:buNone/>
              <a:defRPr sz="3200"/>
            </a:lvl1pPr>
            <a:lvl2pPr lvl="1" algn="r">
              <a:lnSpc>
                <a:spcPct val="100000"/>
              </a:lnSpc>
              <a:spcBef>
                <a:spcPts val="0"/>
              </a:spcBef>
              <a:spcAft>
                <a:spcPts val="0"/>
              </a:spcAft>
              <a:buSzPts val="3200"/>
              <a:buNone/>
              <a:defRPr sz="3200"/>
            </a:lvl2pPr>
            <a:lvl3pPr lvl="2" algn="r">
              <a:lnSpc>
                <a:spcPct val="100000"/>
              </a:lnSpc>
              <a:spcBef>
                <a:spcPts val="0"/>
              </a:spcBef>
              <a:spcAft>
                <a:spcPts val="0"/>
              </a:spcAft>
              <a:buSzPts val="3200"/>
              <a:buNone/>
              <a:defRPr sz="3200"/>
            </a:lvl3pPr>
            <a:lvl4pPr lvl="3" algn="r">
              <a:lnSpc>
                <a:spcPct val="100000"/>
              </a:lnSpc>
              <a:spcBef>
                <a:spcPts val="0"/>
              </a:spcBef>
              <a:spcAft>
                <a:spcPts val="0"/>
              </a:spcAft>
              <a:buSzPts val="3200"/>
              <a:buNone/>
              <a:defRPr sz="3200"/>
            </a:lvl4pPr>
            <a:lvl5pPr lvl="4" algn="r">
              <a:lnSpc>
                <a:spcPct val="100000"/>
              </a:lnSpc>
              <a:spcBef>
                <a:spcPts val="0"/>
              </a:spcBef>
              <a:spcAft>
                <a:spcPts val="0"/>
              </a:spcAft>
              <a:buSzPts val="3200"/>
              <a:buNone/>
              <a:defRPr sz="3200"/>
            </a:lvl5pPr>
            <a:lvl6pPr lvl="5" algn="r">
              <a:lnSpc>
                <a:spcPct val="100000"/>
              </a:lnSpc>
              <a:spcBef>
                <a:spcPts val="0"/>
              </a:spcBef>
              <a:spcAft>
                <a:spcPts val="0"/>
              </a:spcAft>
              <a:buSzPts val="3200"/>
              <a:buNone/>
              <a:defRPr sz="3200"/>
            </a:lvl6pPr>
            <a:lvl7pPr lvl="6" algn="r">
              <a:lnSpc>
                <a:spcPct val="100000"/>
              </a:lnSpc>
              <a:spcBef>
                <a:spcPts val="0"/>
              </a:spcBef>
              <a:spcAft>
                <a:spcPts val="0"/>
              </a:spcAft>
              <a:buSzPts val="3200"/>
              <a:buNone/>
              <a:defRPr sz="3200"/>
            </a:lvl7pPr>
            <a:lvl8pPr lvl="7" algn="r">
              <a:lnSpc>
                <a:spcPct val="100000"/>
              </a:lnSpc>
              <a:spcBef>
                <a:spcPts val="0"/>
              </a:spcBef>
              <a:spcAft>
                <a:spcPts val="0"/>
              </a:spcAft>
              <a:buSzPts val="3200"/>
              <a:buNone/>
              <a:defRPr sz="3200"/>
            </a:lvl8pPr>
            <a:lvl9pPr lvl="8" algn="r">
              <a:lnSpc>
                <a:spcPct val="100000"/>
              </a:lnSpc>
              <a:spcBef>
                <a:spcPts val="0"/>
              </a:spcBef>
              <a:spcAft>
                <a:spcPts val="0"/>
              </a:spcAft>
              <a:buSzPts val="3200"/>
              <a:buNone/>
              <a:defRPr sz="3200"/>
            </a:lvl9pPr>
          </a:lstStyle>
          <a:p/>
        </p:txBody>
      </p:sp>
      <p:sp>
        <p:nvSpPr>
          <p:cNvPr id="271" name="Google Shape;271;g1b266162c4c_2_176"/>
          <p:cNvSpPr txBox="1"/>
          <p:nvPr>
            <p:ph idx="2" type="title"/>
          </p:nvPr>
        </p:nvSpPr>
        <p:spPr>
          <a:xfrm>
            <a:off x="4898167" y="2243000"/>
            <a:ext cx="2418400" cy="656800"/>
          </a:xfrm>
          <a:prstGeom prst="rect">
            <a:avLst/>
          </a:prstGeom>
          <a:noFill/>
          <a:ln>
            <a:noFill/>
          </a:ln>
        </p:spPr>
        <p:txBody>
          <a:bodyPr anchorCtr="0" anchor="b" bIns="121900" lIns="121900" spcFirstLastPara="1" rIns="121900" wrap="square" tIns="121900">
            <a:noAutofit/>
          </a:bodyPr>
          <a:lstStyle>
            <a:lvl1pPr lvl="0" algn="r">
              <a:lnSpc>
                <a:spcPct val="100000"/>
              </a:lnSpc>
              <a:spcBef>
                <a:spcPts val="0"/>
              </a:spcBef>
              <a:spcAft>
                <a:spcPts val="0"/>
              </a:spcAft>
              <a:buSzPts val="3700"/>
              <a:buNone/>
              <a:defRPr sz="2700"/>
            </a:lvl1pPr>
            <a:lvl2pPr lvl="1" algn="r">
              <a:lnSpc>
                <a:spcPct val="100000"/>
              </a:lnSpc>
              <a:spcBef>
                <a:spcPts val="0"/>
              </a:spcBef>
              <a:spcAft>
                <a:spcPts val="0"/>
              </a:spcAft>
              <a:buSzPts val="3700"/>
              <a:buNone/>
              <a:defRPr sz="2700"/>
            </a:lvl2pPr>
            <a:lvl3pPr lvl="2" algn="r">
              <a:lnSpc>
                <a:spcPct val="100000"/>
              </a:lnSpc>
              <a:spcBef>
                <a:spcPts val="0"/>
              </a:spcBef>
              <a:spcAft>
                <a:spcPts val="0"/>
              </a:spcAft>
              <a:buSzPts val="3700"/>
              <a:buNone/>
              <a:defRPr sz="2700"/>
            </a:lvl3pPr>
            <a:lvl4pPr lvl="3" algn="r">
              <a:lnSpc>
                <a:spcPct val="100000"/>
              </a:lnSpc>
              <a:spcBef>
                <a:spcPts val="0"/>
              </a:spcBef>
              <a:spcAft>
                <a:spcPts val="0"/>
              </a:spcAft>
              <a:buSzPts val="3700"/>
              <a:buNone/>
              <a:defRPr sz="2700"/>
            </a:lvl4pPr>
            <a:lvl5pPr lvl="4" algn="r">
              <a:lnSpc>
                <a:spcPct val="100000"/>
              </a:lnSpc>
              <a:spcBef>
                <a:spcPts val="0"/>
              </a:spcBef>
              <a:spcAft>
                <a:spcPts val="0"/>
              </a:spcAft>
              <a:buSzPts val="3700"/>
              <a:buNone/>
              <a:defRPr sz="2700"/>
            </a:lvl5pPr>
            <a:lvl6pPr lvl="5" algn="r">
              <a:lnSpc>
                <a:spcPct val="100000"/>
              </a:lnSpc>
              <a:spcBef>
                <a:spcPts val="0"/>
              </a:spcBef>
              <a:spcAft>
                <a:spcPts val="0"/>
              </a:spcAft>
              <a:buSzPts val="3700"/>
              <a:buNone/>
              <a:defRPr sz="2700"/>
            </a:lvl6pPr>
            <a:lvl7pPr lvl="6" algn="r">
              <a:lnSpc>
                <a:spcPct val="100000"/>
              </a:lnSpc>
              <a:spcBef>
                <a:spcPts val="0"/>
              </a:spcBef>
              <a:spcAft>
                <a:spcPts val="0"/>
              </a:spcAft>
              <a:buSzPts val="3700"/>
              <a:buNone/>
              <a:defRPr sz="2700"/>
            </a:lvl7pPr>
            <a:lvl8pPr lvl="7" algn="r">
              <a:lnSpc>
                <a:spcPct val="100000"/>
              </a:lnSpc>
              <a:spcBef>
                <a:spcPts val="0"/>
              </a:spcBef>
              <a:spcAft>
                <a:spcPts val="0"/>
              </a:spcAft>
              <a:buSzPts val="3700"/>
              <a:buNone/>
              <a:defRPr sz="2700"/>
            </a:lvl8pPr>
            <a:lvl9pPr lvl="8" algn="r">
              <a:lnSpc>
                <a:spcPct val="100000"/>
              </a:lnSpc>
              <a:spcBef>
                <a:spcPts val="0"/>
              </a:spcBef>
              <a:spcAft>
                <a:spcPts val="0"/>
              </a:spcAft>
              <a:buSzPts val="3700"/>
              <a:buNone/>
              <a:defRPr sz="2700"/>
            </a:lvl9pPr>
          </a:lstStyle>
          <a:p/>
        </p:txBody>
      </p:sp>
      <p:sp>
        <p:nvSpPr>
          <p:cNvPr id="272" name="Google Shape;272;g1b266162c4c_2_176"/>
          <p:cNvSpPr txBox="1"/>
          <p:nvPr>
            <p:ph idx="1" type="subTitle"/>
          </p:nvPr>
        </p:nvSpPr>
        <p:spPr>
          <a:xfrm>
            <a:off x="4768167" y="2882333"/>
            <a:ext cx="2548400" cy="1948000"/>
          </a:xfrm>
          <a:prstGeom prst="rect">
            <a:avLst/>
          </a:prstGeom>
          <a:noFill/>
          <a:ln>
            <a:noFill/>
          </a:ln>
        </p:spPr>
        <p:txBody>
          <a:bodyPr anchorCtr="0" anchor="t" bIns="121900" lIns="121900" spcFirstLastPara="1" rIns="121900" wrap="square" tIns="121900">
            <a:noAutofit/>
          </a:bodyPr>
          <a:lstStyle>
            <a:lvl1pPr lvl="0" algn="r">
              <a:lnSpc>
                <a:spcPct val="115000"/>
              </a:lnSpc>
              <a:spcBef>
                <a:spcPts val="0"/>
              </a:spcBef>
              <a:spcAft>
                <a:spcPts val="0"/>
              </a:spcAft>
              <a:buSzPts val="1900"/>
              <a:buNone/>
              <a:defRPr/>
            </a:lvl1pPr>
            <a:lvl2pPr lvl="1" algn="r">
              <a:lnSpc>
                <a:spcPct val="115000"/>
              </a:lnSpc>
              <a:spcBef>
                <a:spcPts val="2100"/>
              </a:spcBef>
              <a:spcAft>
                <a:spcPts val="0"/>
              </a:spcAft>
              <a:buSzPts val="1900"/>
              <a:buNone/>
              <a:defRPr/>
            </a:lvl2pPr>
            <a:lvl3pPr lvl="2" algn="r">
              <a:lnSpc>
                <a:spcPct val="115000"/>
              </a:lnSpc>
              <a:spcBef>
                <a:spcPts val="2100"/>
              </a:spcBef>
              <a:spcAft>
                <a:spcPts val="0"/>
              </a:spcAft>
              <a:buSzPts val="1900"/>
              <a:buNone/>
              <a:defRPr/>
            </a:lvl3pPr>
            <a:lvl4pPr lvl="3" algn="r">
              <a:lnSpc>
                <a:spcPct val="115000"/>
              </a:lnSpc>
              <a:spcBef>
                <a:spcPts val="2100"/>
              </a:spcBef>
              <a:spcAft>
                <a:spcPts val="0"/>
              </a:spcAft>
              <a:buSzPts val="1900"/>
              <a:buNone/>
              <a:defRPr/>
            </a:lvl4pPr>
            <a:lvl5pPr lvl="4" algn="r">
              <a:lnSpc>
                <a:spcPct val="115000"/>
              </a:lnSpc>
              <a:spcBef>
                <a:spcPts val="2100"/>
              </a:spcBef>
              <a:spcAft>
                <a:spcPts val="0"/>
              </a:spcAft>
              <a:buSzPts val="1900"/>
              <a:buNone/>
              <a:defRPr/>
            </a:lvl5pPr>
            <a:lvl6pPr lvl="5" algn="r">
              <a:lnSpc>
                <a:spcPct val="115000"/>
              </a:lnSpc>
              <a:spcBef>
                <a:spcPts val="2100"/>
              </a:spcBef>
              <a:spcAft>
                <a:spcPts val="0"/>
              </a:spcAft>
              <a:buSzPts val="1900"/>
              <a:buNone/>
              <a:defRPr/>
            </a:lvl6pPr>
            <a:lvl7pPr lvl="6" algn="r">
              <a:lnSpc>
                <a:spcPct val="115000"/>
              </a:lnSpc>
              <a:spcBef>
                <a:spcPts val="2100"/>
              </a:spcBef>
              <a:spcAft>
                <a:spcPts val="0"/>
              </a:spcAft>
              <a:buSzPts val="1900"/>
              <a:buNone/>
              <a:defRPr/>
            </a:lvl7pPr>
            <a:lvl8pPr lvl="7" algn="r">
              <a:lnSpc>
                <a:spcPct val="115000"/>
              </a:lnSpc>
              <a:spcBef>
                <a:spcPts val="2100"/>
              </a:spcBef>
              <a:spcAft>
                <a:spcPts val="0"/>
              </a:spcAft>
              <a:buSzPts val="1900"/>
              <a:buNone/>
              <a:defRPr/>
            </a:lvl8pPr>
            <a:lvl9pPr lvl="8" algn="r">
              <a:lnSpc>
                <a:spcPct val="115000"/>
              </a:lnSpc>
              <a:spcBef>
                <a:spcPts val="2100"/>
              </a:spcBef>
              <a:spcAft>
                <a:spcPts val="2100"/>
              </a:spcAft>
              <a:buSzPts val="1900"/>
              <a:buNone/>
              <a:defRPr/>
            </a:lvl9pPr>
          </a:lstStyle>
          <a:p/>
        </p:txBody>
      </p:sp>
      <p:sp>
        <p:nvSpPr>
          <p:cNvPr id="273" name="Google Shape;273;g1b266162c4c_2_176"/>
          <p:cNvSpPr txBox="1"/>
          <p:nvPr>
            <p:ph idx="3" type="title"/>
          </p:nvPr>
        </p:nvSpPr>
        <p:spPr>
          <a:xfrm>
            <a:off x="8335200" y="2243000"/>
            <a:ext cx="2418400" cy="656800"/>
          </a:xfrm>
          <a:prstGeom prst="rect">
            <a:avLst/>
          </a:prstGeom>
          <a:noFill/>
          <a:ln>
            <a:noFill/>
          </a:ln>
        </p:spPr>
        <p:txBody>
          <a:bodyPr anchorCtr="0" anchor="b" bIns="121900" lIns="121900" spcFirstLastPara="1" rIns="121900" wrap="square" tIns="121900">
            <a:noAutofit/>
          </a:bodyPr>
          <a:lstStyle>
            <a:lvl1pPr lvl="0" algn="r">
              <a:lnSpc>
                <a:spcPct val="100000"/>
              </a:lnSpc>
              <a:spcBef>
                <a:spcPts val="0"/>
              </a:spcBef>
              <a:spcAft>
                <a:spcPts val="0"/>
              </a:spcAft>
              <a:buSzPts val="3700"/>
              <a:buNone/>
              <a:defRPr sz="2700"/>
            </a:lvl1pPr>
            <a:lvl2pPr lvl="1" algn="r">
              <a:lnSpc>
                <a:spcPct val="100000"/>
              </a:lnSpc>
              <a:spcBef>
                <a:spcPts val="0"/>
              </a:spcBef>
              <a:spcAft>
                <a:spcPts val="0"/>
              </a:spcAft>
              <a:buSzPts val="3700"/>
              <a:buNone/>
              <a:defRPr sz="2700"/>
            </a:lvl2pPr>
            <a:lvl3pPr lvl="2" algn="r">
              <a:lnSpc>
                <a:spcPct val="100000"/>
              </a:lnSpc>
              <a:spcBef>
                <a:spcPts val="0"/>
              </a:spcBef>
              <a:spcAft>
                <a:spcPts val="0"/>
              </a:spcAft>
              <a:buSzPts val="3700"/>
              <a:buNone/>
              <a:defRPr sz="2700"/>
            </a:lvl3pPr>
            <a:lvl4pPr lvl="3" algn="r">
              <a:lnSpc>
                <a:spcPct val="100000"/>
              </a:lnSpc>
              <a:spcBef>
                <a:spcPts val="0"/>
              </a:spcBef>
              <a:spcAft>
                <a:spcPts val="0"/>
              </a:spcAft>
              <a:buSzPts val="3700"/>
              <a:buNone/>
              <a:defRPr sz="2700"/>
            </a:lvl4pPr>
            <a:lvl5pPr lvl="4" algn="r">
              <a:lnSpc>
                <a:spcPct val="100000"/>
              </a:lnSpc>
              <a:spcBef>
                <a:spcPts val="0"/>
              </a:spcBef>
              <a:spcAft>
                <a:spcPts val="0"/>
              </a:spcAft>
              <a:buSzPts val="3700"/>
              <a:buNone/>
              <a:defRPr sz="2700"/>
            </a:lvl5pPr>
            <a:lvl6pPr lvl="5" algn="r">
              <a:lnSpc>
                <a:spcPct val="100000"/>
              </a:lnSpc>
              <a:spcBef>
                <a:spcPts val="0"/>
              </a:spcBef>
              <a:spcAft>
                <a:spcPts val="0"/>
              </a:spcAft>
              <a:buSzPts val="3700"/>
              <a:buNone/>
              <a:defRPr sz="2700"/>
            </a:lvl6pPr>
            <a:lvl7pPr lvl="6" algn="r">
              <a:lnSpc>
                <a:spcPct val="100000"/>
              </a:lnSpc>
              <a:spcBef>
                <a:spcPts val="0"/>
              </a:spcBef>
              <a:spcAft>
                <a:spcPts val="0"/>
              </a:spcAft>
              <a:buSzPts val="3700"/>
              <a:buNone/>
              <a:defRPr sz="2700"/>
            </a:lvl7pPr>
            <a:lvl8pPr lvl="7" algn="r">
              <a:lnSpc>
                <a:spcPct val="100000"/>
              </a:lnSpc>
              <a:spcBef>
                <a:spcPts val="0"/>
              </a:spcBef>
              <a:spcAft>
                <a:spcPts val="0"/>
              </a:spcAft>
              <a:buSzPts val="3700"/>
              <a:buNone/>
              <a:defRPr sz="2700"/>
            </a:lvl8pPr>
            <a:lvl9pPr lvl="8" algn="r">
              <a:lnSpc>
                <a:spcPct val="100000"/>
              </a:lnSpc>
              <a:spcBef>
                <a:spcPts val="0"/>
              </a:spcBef>
              <a:spcAft>
                <a:spcPts val="0"/>
              </a:spcAft>
              <a:buSzPts val="3700"/>
              <a:buNone/>
              <a:defRPr sz="2700"/>
            </a:lvl9pPr>
          </a:lstStyle>
          <a:p/>
        </p:txBody>
      </p:sp>
      <p:sp>
        <p:nvSpPr>
          <p:cNvPr id="274" name="Google Shape;274;g1b266162c4c_2_176"/>
          <p:cNvSpPr txBox="1"/>
          <p:nvPr>
            <p:ph idx="4" type="subTitle"/>
          </p:nvPr>
        </p:nvSpPr>
        <p:spPr>
          <a:xfrm>
            <a:off x="8205367" y="2882333"/>
            <a:ext cx="2548400" cy="1948000"/>
          </a:xfrm>
          <a:prstGeom prst="rect">
            <a:avLst/>
          </a:prstGeom>
          <a:noFill/>
          <a:ln>
            <a:noFill/>
          </a:ln>
        </p:spPr>
        <p:txBody>
          <a:bodyPr anchorCtr="0" anchor="t" bIns="121900" lIns="121900" spcFirstLastPara="1" rIns="121900" wrap="square" tIns="121900">
            <a:noAutofit/>
          </a:bodyPr>
          <a:lstStyle>
            <a:lvl1pPr lvl="0" algn="r">
              <a:lnSpc>
                <a:spcPct val="115000"/>
              </a:lnSpc>
              <a:spcBef>
                <a:spcPts val="0"/>
              </a:spcBef>
              <a:spcAft>
                <a:spcPts val="0"/>
              </a:spcAft>
              <a:buSzPts val="1900"/>
              <a:buNone/>
              <a:defRPr/>
            </a:lvl1pPr>
            <a:lvl2pPr lvl="1" algn="r">
              <a:lnSpc>
                <a:spcPct val="115000"/>
              </a:lnSpc>
              <a:spcBef>
                <a:spcPts val="2100"/>
              </a:spcBef>
              <a:spcAft>
                <a:spcPts val="0"/>
              </a:spcAft>
              <a:buSzPts val="1900"/>
              <a:buNone/>
              <a:defRPr/>
            </a:lvl2pPr>
            <a:lvl3pPr lvl="2" algn="r">
              <a:lnSpc>
                <a:spcPct val="115000"/>
              </a:lnSpc>
              <a:spcBef>
                <a:spcPts val="2100"/>
              </a:spcBef>
              <a:spcAft>
                <a:spcPts val="0"/>
              </a:spcAft>
              <a:buSzPts val="1900"/>
              <a:buNone/>
              <a:defRPr/>
            </a:lvl3pPr>
            <a:lvl4pPr lvl="3" algn="r">
              <a:lnSpc>
                <a:spcPct val="115000"/>
              </a:lnSpc>
              <a:spcBef>
                <a:spcPts val="2100"/>
              </a:spcBef>
              <a:spcAft>
                <a:spcPts val="0"/>
              </a:spcAft>
              <a:buSzPts val="1900"/>
              <a:buNone/>
              <a:defRPr/>
            </a:lvl4pPr>
            <a:lvl5pPr lvl="4" algn="r">
              <a:lnSpc>
                <a:spcPct val="115000"/>
              </a:lnSpc>
              <a:spcBef>
                <a:spcPts val="2100"/>
              </a:spcBef>
              <a:spcAft>
                <a:spcPts val="0"/>
              </a:spcAft>
              <a:buSzPts val="1900"/>
              <a:buNone/>
              <a:defRPr/>
            </a:lvl5pPr>
            <a:lvl6pPr lvl="5" algn="r">
              <a:lnSpc>
                <a:spcPct val="115000"/>
              </a:lnSpc>
              <a:spcBef>
                <a:spcPts val="2100"/>
              </a:spcBef>
              <a:spcAft>
                <a:spcPts val="0"/>
              </a:spcAft>
              <a:buSzPts val="1900"/>
              <a:buNone/>
              <a:defRPr/>
            </a:lvl6pPr>
            <a:lvl7pPr lvl="6" algn="r">
              <a:lnSpc>
                <a:spcPct val="115000"/>
              </a:lnSpc>
              <a:spcBef>
                <a:spcPts val="2100"/>
              </a:spcBef>
              <a:spcAft>
                <a:spcPts val="0"/>
              </a:spcAft>
              <a:buSzPts val="1900"/>
              <a:buNone/>
              <a:defRPr/>
            </a:lvl7pPr>
            <a:lvl8pPr lvl="7" algn="r">
              <a:lnSpc>
                <a:spcPct val="115000"/>
              </a:lnSpc>
              <a:spcBef>
                <a:spcPts val="2100"/>
              </a:spcBef>
              <a:spcAft>
                <a:spcPts val="0"/>
              </a:spcAft>
              <a:buSzPts val="1900"/>
              <a:buNone/>
              <a:defRPr/>
            </a:lvl8pPr>
            <a:lvl9pPr lvl="8" algn="r">
              <a:lnSpc>
                <a:spcPct val="115000"/>
              </a:lnSpc>
              <a:spcBef>
                <a:spcPts val="2100"/>
              </a:spcBef>
              <a:spcAft>
                <a:spcPts val="2100"/>
              </a:spcAft>
              <a:buSzPts val="19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3">
    <p:spTree>
      <p:nvGrpSpPr>
        <p:cNvPr id="275" name="Shape 275"/>
        <p:cNvGrpSpPr/>
        <p:nvPr/>
      </p:nvGrpSpPr>
      <p:grpSpPr>
        <a:xfrm>
          <a:off x="0" y="0"/>
          <a:ext cx="0" cy="0"/>
          <a:chOff x="0" y="0"/>
          <a:chExt cx="0" cy="0"/>
        </a:xfrm>
      </p:grpSpPr>
      <p:grpSp>
        <p:nvGrpSpPr>
          <p:cNvPr id="276" name="Google Shape;276;g1b266162c4c_2_195"/>
          <p:cNvGrpSpPr/>
          <p:nvPr/>
        </p:nvGrpSpPr>
        <p:grpSpPr>
          <a:xfrm flipH="1" rot="199848">
            <a:off x="1528317" y="5137489"/>
            <a:ext cx="775625" cy="1228800"/>
            <a:chOff x="-1904298" y="1056455"/>
            <a:chExt cx="581725" cy="921610"/>
          </a:xfrm>
        </p:grpSpPr>
        <p:sp>
          <p:nvSpPr>
            <p:cNvPr id="277" name="Google Shape;277;g1b266162c4c_2_195"/>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 name="Google Shape;278;g1b266162c4c_2_195"/>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79" name="Google Shape;279;g1b266162c4c_2_195"/>
          <p:cNvGrpSpPr/>
          <p:nvPr/>
        </p:nvGrpSpPr>
        <p:grpSpPr>
          <a:xfrm flipH="1">
            <a:off x="2081353" y="5245532"/>
            <a:ext cx="1171264" cy="1151172"/>
            <a:chOff x="-5358445" y="839844"/>
            <a:chExt cx="1391711" cy="1367837"/>
          </a:xfrm>
        </p:grpSpPr>
        <p:sp>
          <p:nvSpPr>
            <p:cNvPr id="280" name="Google Shape;280;g1b266162c4c_2_195"/>
            <p:cNvSpPr/>
            <p:nvPr/>
          </p:nvSpPr>
          <p:spPr>
            <a:xfrm>
              <a:off x="-5358445" y="839844"/>
              <a:ext cx="1391711" cy="1367419"/>
            </a:xfrm>
            <a:custGeom>
              <a:rect b="b" l="l" r="r" t="t"/>
              <a:pathLst>
                <a:path extrusionOk="0" h="49029" w="4990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1" name="Google Shape;281;g1b266162c4c_2_195"/>
            <p:cNvSpPr/>
            <p:nvPr/>
          </p:nvSpPr>
          <p:spPr>
            <a:xfrm>
              <a:off x="-5168235" y="1050330"/>
              <a:ext cx="1163208" cy="1157351"/>
            </a:xfrm>
            <a:custGeom>
              <a:rect b="b" l="l" r="r" t="t"/>
              <a:pathLst>
                <a:path extrusionOk="0" h="41497" w="41707">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82" name="Google Shape;282;g1b266162c4c_2_195"/>
          <p:cNvGrpSpPr/>
          <p:nvPr/>
        </p:nvGrpSpPr>
        <p:grpSpPr>
          <a:xfrm flipH="1" rot="1263781">
            <a:off x="717628" y="5373349"/>
            <a:ext cx="1187167" cy="1097247"/>
            <a:chOff x="-1855532" y="1600966"/>
            <a:chExt cx="890361" cy="822923"/>
          </a:xfrm>
        </p:grpSpPr>
        <p:sp>
          <p:nvSpPr>
            <p:cNvPr id="283" name="Google Shape;283;g1b266162c4c_2_195"/>
            <p:cNvSpPr/>
            <p:nvPr/>
          </p:nvSpPr>
          <p:spPr>
            <a:xfrm>
              <a:off x="-1855532" y="1600966"/>
              <a:ext cx="890361" cy="822923"/>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 name="Google Shape;284;g1b266162c4c_2_195"/>
            <p:cNvSpPr/>
            <p:nvPr/>
          </p:nvSpPr>
          <p:spPr>
            <a:xfrm>
              <a:off x="-1801299" y="1673750"/>
              <a:ext cx="648448" cy="672557"/>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85" name="Google Shape;285;g1b266162c4c_2_195"/>
          <p:cNvGrpSpPr/>
          <p:nvPr/>
        </p:nvGrpSpPr>
        <p:grpSpPr>
          <a:xfrm flipH="1">
            <a:off x="1" y="3805396"/>
            <a:ext cx="12192001" cy="3052608"/>
            <a:chOff x="271750" y="2423875"/>
            <a:chExt cx="7077400" cy="1772025"/>
          </a:xfrm>
        </p:grpSpPr>
        <p:sp>
          <p:nvSpPr>
            <p:cNvPr id="286" name="Google Shape;286;g1b266162c4c_2_195"/>
            <p:cNvSpPr/>
            <p:nvPr/>
          </p:nvSpPr>
          <p:spPr>
            <a:xfrm>
              <a:off x="277700" y="2423875"/>
              <a:ext cx="7071450" cy="1772025"/>
            </a:xfrm>
            <a:custGeom>
              <a:rect b="b" l="l" r="r" t="t"/>
              <a:pathLst>
                <a:path extrusionOk="0" h="70881" w="282858">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 name="Google Shape;287;g1b266162c4c_2_195"/>
            <p:cNvSpPr/>
            <p:nvPr/>
          </p:nvSpPr>
          <p:spPr>
            <a:xfrm>
              <a:off x="271750" y="3380525"/>
              <a:ext cx="1876450" cy="815375"/>
            </a:xfrm>
            <a:custGeom>
              <a:rect b="b" l="l" r="r" t="t"/>
              <a:pathLst>
                <a:path extrusionOk="0" h="32615" w="75058">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8" name="Google Shape;288;g1b266162c4c_2_195"/>
            <p:cNvSpPr/>
            <p:nvPr/>
          </p:nvSpPr>
          <p:spPr>
            <a:xfrm>
              <a:off x="1828200" y="3808500"/>
              <a:ext cx="1499600" cy="387400"/>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289" name="Google Shape;289;g1b266162c4c_2_195"/>
          <p:cNvSpPr txBox="1"/>
          <p:nvPr>
            <p:ph type="title"/>
          </p:nvPr>
        </p:nvSpPr>
        <p:spPr>
          <a:xfrm>
            <a:off x="956700" y="737320"/>
            <a:ext cx="10278400" cy="7636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sp>
        <p:nvSpPr>
          <p:cNvPr id="290" name="Google Shape;290;g1b266162c4c_2_195"/>
          <p:cNvSpPr txBox="1"/>
          <p:nvPr>
            <p:ph idx="2" type="title"/>
          </p:nvPr>
        </p:nvSpPr>
        <p:spPr>
          <a:xfrm>
            <a:off x="1449667" y="2344600"/>
            <a:ext cx="2418400" cy="6568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3700"/>
              <a:buNone/>
              <a:defRPr sz="2700"/>
            </a:lvl1pPr>
            <a:lvl2pPr lvl="1" algn="l">
              <a:lnSpc>
                <a:spcPct val="100000"/>
              </a:lnSpc>
              <a:spcBef>
                <a:spcPts val="0"/>
              </a:spcBef>
              <a:spcAft>
                <a:spcPts val="0"/>
              </a:spcAft>
              <a:buSzPts val="3700"/>
              <a:buNone/>
              <a:defRPr sz="2700"/>
            </a:lvl2pPr>
            <a:lvl3pPr lvl="2" algn="l">
              <a:lnSpc>
                <a:spcPct val="100000"/>
              </a:lnSpc>
              <a:spcBef>
                <a:spcPts val="0"/>
              </a:spcBef>
              <a:spcAft>
                <a:spcPts val="0"/>
              </a:spcAft>
              <a:buSzPts val="3700"/>
              <a:buNone/>
              <a:defRPr sz="2700"/>
            </a:lvl3pPr>
            <a:lvl4pPr lvl="3" algn="l">
              <a:lnSpc>
                <a:spcPct val="100000"/>
              </a:lnSpc>
              <a:spcBef>
                <a:spcPts val="0"/>
              </a:spcBef>
              <a:spcAft>
                <a:spcPts val="0"/>
              </a:spcAft>
              <a:buSzPts val="3700"/>
              <a:buNone/>
              <a:defRPr sz="2700"/>
            </a:lvl4pPr>
            <a:lvl5pPr lvl="4" algn="l">
              <a:lnSpc>
                <a:spcPct val="100000"/>
              </a:lnSpc>
              <a:spcBef>
                <a:spcPts val="0"/>
              </a:spcBef>
              <a:spcAft>
                <a:spcPts val="0"/>
              </a:spcAft>
              <a:buSzPts val="3700"/>
              <a:buNone/>
              <a:defRPr sz="2700"/>
            </a:lvl5pPr>
            <a:lvl6pPr lvl="5" algn="l">
              <a:lnSpc>
                <a:spcPct val="100000"/>
              </a:lnSpc>
              <a:spcBef>
                <a:spcPts val="0"/>
              </a:spcBef>
              <a:spcAft>
                <a:spcPts val="0"/>
              </a:spcAft>
              <a:buSzPts val="3700"/>
              <a:buNone/>
              <a:defRPr sz="2700"/>
            </a:lvl6pPr>
            <a:lvl7pPr lvl="6" algn="l">
              <a:lnSpc>
                <a:spcPct val="100000"/>
              </a:lnSpc>
              <a:spcBef>
                <a:spcPts val="0"/>
              </a:spcBef>
              <a:spcAft>
                <a:spcPts val="0"/>
              </a:spcAft>
              <a:buSzPts val="3700"/>
              <a:buNone/>
              <a:defRPr sz="2700"/>
            </a:lvl7pPr>
            <a:lvl8pPr lvl="7" algn="l">
              <a:lnSpc>
                <a:spcPct val="100000"/>
              </a:lnSpc>
              <a:spcBef>
                <a:spcPts val="0"/>
              </a:spcBef>
              <a:spcAft>
                <a:spcPts val="0"/>
              </a:spcAft>
              <a:buSzPts val="3700"/>
              <a:buNone/>
              <a:defRPr sz="2700"/>
            </a:lvl8pPr>
            <a:lvl9pPr lvl="8" algn="l">
              <a:lnSpc>
                <a:spcPct val="100000"/>
              </a:lnSpc>
              <a:spcBef>
                <a:spcPts val="0"/>
              </a:spcBef>
              <a:spcAft>
                <a:spcPts val="0"/>
              </a:spcAft>
              <a:buSzPts val="3700"/>
              <a:buNone/>
              <a:defRPr sz="2700"/>
            </a:lvl9pPr>
          </a:lstStyle>
          <a:p/>
        </p:txBody>
      </p:sp>
      <p:sp>
        <p:nvSpPr>
          <p:cNvPr id="291" name="Google Shape;291;g1b266162c4c_2_195"/>
          <p:cNvSpPr txBox="1"/>
          <p:nvPr>
            <p:ph idx="1" type="subTitle"/>
          </p:nvPr>
        </p:nvSpPr>
        <p:spPr>
          <a:xfrm>
            <a:off x="1449667" y="2983933"/>
            <a:ext cx="2418400" cy="22176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900"/>
              <a:buNone/>
              <a:defRPr/>
            </a:lvl1pPr>
            <a:lvl2pPr lvl="1" algn="l">
              <a:lnSpc>
                <a:spcPct val="115000"/>
              </a:lnSpc>
              <a:spcBef>
                <a:spcPts val="210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
        <p:nvSpPr>
          <p:cNvPr id="292" name="Google Shape;292;g1b266162c4c_2_195"/>
          <p:cNvSpPr txBox="1"/>
          <p:nvPr>
            <p:ph idx="3" type="title"/>
          </p:nvPr>
        </p:nvSpPr>
        <p:spPr>
          <a:xfrm>
            <a:off x="4886700" y="2344600"/>
            <a:ext cx="2418400" cy="6568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3700"/>
              <a:buNone/>
              <a:defRPr sz="2700"/>
            </a:lvl1pPr>
            <a:lvl2pPr lvl="1" algn="l">
              <a:lnSpc>
                <a:spcPct val="100000"/>
              </a:lnSpc>
              <a:spcBef>
                <a:spcPts val="0"/>
              </a:spcBef>
              <a:spcAft>
                <a:spcPts val="0"/>
              </a:spcAft>
              <a:buSzPts val="3700"/>
              <a:buNone/>
              <a:defRPr sz="2700"/>
            </a:lvl2pPr>
            <a:lvl3pPr lvl="2" algn="l">
              <a:lnSpc>
                <a:spcPct val="100000"/>
              </a:lnSpc>
              <a:spcBef>
                <a:spcPts val="0"/>
              </a:spcBef>
              <a:spcAft>
                <a:spcPts val="0"/>
              </a:spcAft>
              <a:buSzPts val="3700"/>
              <a:buNone/>
              <a:defRPr sz="2700"/>
            </a:lvl3pPr>
            <a:lvl4pPr lvl="3" algn="l">
              <a:lnSpc>
                <a:spcPct val="100000"/>
              </a:lnSpc>
              <a:spcBef>
                <a:spcPts val="0"/>
              </a:spcBef>
              <a:spcAft>
                <a:spcPts val="0"/>
              </a:spcAft>
              <a:buSzPts val="3700"/>
              <a:buNone/>
              <a:defRPr sz="2700"/>
            </a:lvl4pPr>
            <a:lvl5pPr lvl="4" algn="l">
              <a:lnSpc>
                <a:spcPct val="100000"/>
              </a:lnSpc>
              <a:spcBef>
                <a:spcPts val="0"/>
              </a:spcBef>
              <a:spcAft>
                <a:spcPts val="0"/>
              </a:spcAft>
              <a:buSzPts val="3700"/>
              <a:buNone/>
              <a:defRPr sz="2700"/>
            </a:lvl5pPr>
            <a:lvl6pPr lvl="5" algn="l">
              <a:lnSpc>
                <a:spcPct val="100000"/>
              </a:lnSpc>
              <a:spcBef>
                <a:spcPts val="0"/>
              </a:spcBef>
              <a:spcAft>
                <a:spcPts val="0"/>
              </a:spcAft>
              <a:buSzPts val="3700"/>
              <a:buNone/>
              <a:defRPr sz="2700"/>
            </a:lvl6pPr>
            <a:lvl7pPr lvl="6" algn="l">
              <a:lnSpc>
                <a:spcPct val="100000"/>
              </a:lnSpc>
              <a:spcBef>
                <a:spcPts val="0"/>
              </a:spcBef>
              <a:spcAft>
                <a:spcPts val="0"/>
              </a:spcAft>
              <a:buSzPts val="3700"/>
              <a:buNone/>
              <a:defRPr sz="2700"/>
            </a:lvl7pPr>
            <a:lvl8pPr lvl="7" algn="l">
              <a:lnSpc>
                <a:spcPct val="100000"/>
              </a:lnSpc>
              <a:spcBef>
                <a:spcPts val="0"/>
              </a:spcBef>
              <a:spcAft>
                <a:spcPts val="0"/>
              </a:spcAft>
              <a:buSzPts val="3700"/>
              <a:buNone/>
              <a:defRPr sz="2700"/>
            </a:lvl8pPr>
            <a:lvl9pPr lvl="8" algn="l">
              <a:lnSpc>
                <a:spcPct val="100000"/>
              </a:lnSpc>
              <a:spcBef>
                <a:spcPts val="0"/>
              </a:spcBef>
              <a:spcAft>
                <a:spcPts val="0"/>
              </a:spcAft>
              <a:buSzPts val="3700"/>
              <a:buNone/>
              <a:defRPr sz="2700"/>
            </a:lvl9pPr>
          </a:lstStyle>
          <a:p/>
        </p:txBody>
      </p:sp>
      <p:sp>
        <p:nvSpPr>
          <p:cNvPr id="293" name="Google Shape;293;g1b266162c4c_2_195"/>
          <p:cNvSpPr txBox="1"/>
          <p:nvPr>
            <p:ph idx="4" type="subTitle"/>
          </p:nvPr>
        </p:nvSpPr>
        <p:spPr>
          <a:xfrm>
            <a:off x="4886800" y="2983933"/>
            <a:ext cx="2418400" cy="22176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900"/>
              <a:buNone/>
              <a:defRPr/>
            </a:lvl1pPr>
            <a:lvl2pPr lvl="1" algn="l">
              <a:lnSpc>
                <a:spcPct val="115000"/>
              </a:lnSpc>
              <a:spcBef>
                <a:spcPts val="210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
        <p:nvSpPr>
          <p:cNvPr id="294" name="Google Shape;294;g1b266162c4c_2_195"/>
          <p:cNvSpPr txBox="1"/>
          <p:nvPr>
            <p:ph idx="5" type="title"/>
          </p:nvPr>
        </p:nvSpPr>
        <p:spPr>
          <a:xfrm>
            <a:off x="8323933" y="2344600"/>
            <a:ext cx="2401600" cy="6568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3700"/>
              <a:buNone/>
              <a:defRPr sz="2700"/>
            </a:lvl1pPr>
            <a:lvl2pPr lvl="1" algn="l">
              <a:lnSpc>
                <a:spcPct val="100000"/>
              </a:lnSpc>
              <a:spcBef>
                <a:spcPts val="0"/>
              </a:spcBef>
              <a:spcAft>
                <a:spcPts val="0"/>
              </a:spcAft>
              <a:buSzPts val="3700"/>
              <a:buNone/>
              <a:defRPr sz="2700"/>
            </a:lvl2pPr>
            <a:lvl3pPr lvl="2" algn="l">
              <a:lnSpc>
                <a:spcPct val="100000"/>
              </a:lnSpc>
              <a:spcBef>
                <a:spcPts val="0"/>
              </a:spcBef>
              <a:spcAft>
                <a:spcPts val="0"/>
              </a:spcAft>
              <a:buSzPts val="3700"/>
              <a:buNone/>
              <a:defRPr sz="2700"/>
            </a:lvl3pPr>
            <a:lvl4pPr lvl="3" algn="l">
              <a:lnSpc>
                <a:spcPct val="100000"/>
              </a:lnSpc>
              <a:spcBef>
                <a:spcPts val="0"/>
              </a:spcBef>
              <a:spcAft>
                <a:spcPts val="0"/>
              </a:spcAft>
              <a:buSzPts val="3700"/>
              <a:buNone/>
              <a:defRPr sz="2700"/>
            </a:lvl4pPr>
            <a:lvl5pPr lvl="4" algn="l">
              <a:lnSpc>
                <a:spcPct val="100000"/>
              </a:lnSpc>
              <a:spcBef>
                <a:spcPts val="0"/>
              </a:spcBef>
              <a:spcAft>
                <a:spcPts val="0"/>
              </a:spcAft>
              <a:buSzPts val="3700"/>
              <a:buNone/>
              <a:defRPr sz="2700"/>
            </a:lvl5pPr>
            <a:lvl6pPr lvl="5" algn="l">
              <a:lnSpc>
                <a:spcPct val="100000"/>
              </a:lnSpc>
              <a:spcBef>
                <a:spcPts val="0"/>
              </a:spcBef>
              <a:spcAft>
                <a:spcPts val="0"/>
              </a:spcAft>
              <a:buSzPts val="3700"/>
              <a:buNone/>
              <a:defRPr sz="2700"/>
            </a:lvl6pPr>
            <a:lvl7pPr lvl="6" algn="l">
              <a:lnSpc>
                <a:spcPct val="100000"/>
              </a:lnSpc>
              <a:spcBef>
                <a:spcPts val="0"/>
              </a:spcBef>
              <a:spcAft>
                <a:spcPts val="0"/>
              </a:spcAft>
              <a:buSzPts val="3700"/>
              <a:buNone/>
              <a:defRPr sz="2700"/>
            </a:lvl7pPr>
            <a:lvl8pPr lvl="7" algn="l">
              <a:lnSpc>
                <a:spcPct val="100000"/>
              </a:lnSpc>
              <a:spcBef>
                <a:spcPts val="0"/>
              </a:spcBef>
              <a:spcAft>
                <a:spcPts val="0"/>
              </a:spcAft>
              <a:buSzPts val="3700"/>
              <a:buNone/>
              <a:defRPr sz="2700"/>
            </a:lvl8pPr>
            <a:lvl9pPr lvl="8" algn="l">
              <a:lnSpc>
                <a:spcPct val="100000"/>
              </a:lnSpc>
              <a:spcBef>
                <a:spcPts val="0"/>
              </a:spcBef>
              <a:spcAft>
                <a:spcPts val="0"/>
              </a:spcAft>
              <a:buSzPts val="3700"/>
              <a:buNone/>
              <a:defRPr sz="2700"/>
            </a:lvl9pPr>
          </a:lstStyle>
          <a:p/>
        </p:txBody>
      </p:sp>
      <p:sp>
        <p:nvSpPr>
          <p:cNvPr id="295" name="Google Shape;295;g1b266162c4c_2_195"/>
          <p:cNvSpPr txBox="1"/>
          <p:nvPr>
            <p:ph idx="6" type="subTitle"/>
          </p:nvPr>
        </p:nvSpPr>
        <p:spPr>
          <a:xfrm>
            <a:off x="8323933" y="2983933"/>
            <a:ext cx="2418400" cy="22176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900"/>
              <a:buNone/>
              <a:defRPr/>
            </a:lvl1pPr>
            <a:lvl2pPr lvl="1" algn="l">
              <a:lnSpc>
                <a:spcPct val="115000"/>
              </a:lnSpc>
              <a:spcBef>
                <a:spcPts val="210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1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1">
  <p:cSld name="CUSTOM_1_1">
    <p:bg>
      <p:bgPr>
        <a:solidFill>
          <a:schemeClr val="dk2"/>
        </a:solidFill>
      </p:bgPr>
    </p:bg>
    <p:spTree>
      <p:nvGrpSpPr>
        <p:cNvPr id="296" name="Shape 296"/>
        <p:cNvGrpSpPr/>
        <p:nvPr/>
      </p:nvGrpSpPr>
      <p:grpSpPr>
        <a:xfrm>
          <a:off x="0" y="0"/>
          <a:ext cx="0" cy="0"/>
          <a:chOff x="0" y="0"/>
          <a:chExt cx="0" cy="0"/>
        </a:xfrm>
      </p:grpSpPr>
      <p:sp>
        <p:nvSpPr>
          <p:cNvPr id="297" name="Google Shape;297;g1b266162c4c_2_216"/>
          <p:cNvSpPr txBox="1"/>
          <p:nvPr>
            <p:ph type="title"/>
          </p:nvPr>
        </p:nvSpPr>
        <p:spPr>
          <a:xfrm>
            <a:off x="956700" y="2147267"/>
            <a:ext cx="4422400" cy="1915600"/>
          </a:xfrm>
          <a:prstGeom prst="rect">
            <a:avLst/>
          </a:prstGeom>
          <a:noFill/>
          <a:ln>
            <a:noFill/>
          </a:ln>
        </p:spPr>
        <p:txBody>
          <a:bodyPr anchorCtr="0" anchor="ctr" bIns="121900" lIns="121900" spcFirstLastPara="1" rIns="121900" wrap="square" tIns="121900">
            <a:noAutofit/>
          </a:bodyPr>
          <a:lstStyle>
            <a:lvl1pPr lvl="0" algn="l">
              <a:lnSpc>
                <a:spcPct val="100000"/>
              </a:lnSpc>
              <a:spcBef>
                <a:spcPts val="0"/>
              </a:spcBef>
              <a:spcAft>
                <a:spcPts val="0"/>
              </a:spcAft>
              <a:buSzPts val="8000"/>
              <a:buNone/>
              <a:defRPr sz="4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p:txBody>
      </p:sp>
      <p:grpSp>
        <p:nvGrpSpPr>
          <p:cNvPr id="298" name="Google Shape;298;g1b266162c4c_2_216"/>
          <p:cNvGrpSpPr/>
          <p:nvPr/>
        </p:nvGrpSpPr>
        <p:grpSpPr>
          <a:xfrm>
            <a:off x="587217" y="4806743"/>
            <a:ext cx="4998615" cy="2338853"/>
            <a:chOff x="440413" y="3605057"/>
            <a:chExt cx="3748961" cy="1754140"/>
          </a:xfrm>
        </p:grpSpPr>
        <p:sp>
          <p:nvSpPr>
            <p:cNvPr id="299" name="Google Shape;299;g1b266162c4c_2_216"/>
            <p:cNvSpPr/>
            <p:nvPr/>
          </p:nvSpPr>
          <p:spPr>
            <a:xfrm flipH="1">
              <a:off x="440413" y="4420653"/>
              <a:ext cx="2817107" cy="719102"/>
            </a:xfrm>
            <a:custGeom>
              <a:rect b="b" l="l" r="r" t="t"/>
              <a:pathLst>
                <a:path extrusionOk="0" h="22980" w="90025">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 name="Google Shape;300;g1b266162c4c_2_216"/>
            <p:cNvSpPr/>
            <p:nvPr/>
          </p:nvSpPr>
          <p:spPr>
            <a:xfrm flipH="1">
              <a:off x="3079872" y="4856501"/>
              <a:ext cx="1109502" cy="283238"/>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301" name="Google Shape;301;g1b266162c4c_2_216"/>
            <p:cNvGrpSpPr/>
            <p:nvPr/>
          </p:nvGrpSpPr>
          <p:grpSpPr>
            <a:xfrm flipH="1" rot="1398551">
              <a:off x="1087893" y="3855029"/>
              <a:ext cx="1522160" cy="1254196"/>
              <a:chOff x="698956" y="6526827"/>
              <a:chExt cx="1522132" cy="1254173"/>
            </a:xfrm>
          </p:grpSpPr>
          <p:grpSp>
            <p:nvGrpSpPr>
              <p:cNvPr id="302" name="Google Shape;302;g1b266162c4c_2_216"/>
              <p:cNvGrpSpPr/>
              <p:nvPr/>
            </p:nvGrpSpPr>
            <p:grpSpPr>
              <a:xfrm>
                <a:off x="970014" y="6599642"/>
                <a:ext cx="1251074" cy="1089966"/>
                <a:chOff x="2227541" y="6011760"/>
                <a:chExt cx="2864180" cy="2495343"/>
              </a:xfrm>
            </p:grpSpPr>
            <p:sp>
              <p:nvSpPr>
                <p:cNvPr id="303" name="Google Shape;303;g1b266162c4c_2_216"/>
                <p:cNvSpPr/>
                <p:nvPr/>
              </p:nvSpPr>
              <p:spPr>
                <a:xfrm rot="-1131582">
                  <a:off x="2772277" y="6293752"/>
                  <a:ext cx="2064072" cy="1922827"/>
                </a:xfrm>
                <a:custGeom>
                  <a:rect b="b" l="l" r="r" t="t"/>
                  <a:pathLst>
                    <a:path extrusionOk="0" h="77719" w="83428">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304" name="Google Shape;304;g1b266162c4c_2_216"/>
                <p:cNvGrpSpPr/>
                <p:nvPr/>
              </p:nvGrpSpPr>
              <p:grpSpPr>
                <a:xfrm>
                  <a:off x="2227541" y="6635268"/>
                  <a:ext cx="2250382" cy="1871836"/>
                  <a:chOff x="2227541" y="6635268"/>
                  <a:chExt cx="2250382" cy="1871836"/>
                </a:xfrm>
              </p:grpSpPr>
              <p:sp>
                <p:nvSpPr>
                  <p:cNvPr id="305" name="Google Shape;305;g1b266162c4c_2_216"/>
                  <p:cNvSpPr/>
                  <p:nvPr/>
                </p:nvSpPr>
                <p:spPr>
                  <a:xfrm rot="-1131582">
                    <a:off x="2389104" y="6911337"/>
                    <a:ext cx="1927256" cy="1319697"/>
                  </a:xfrm>
                  <a:custGeom>
                    <a:rect b="b" l="l" r="r" t="t"/>
                    <a:pathLst>
                      <a:path extrusionOk="0" h="53341" w="77898">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 name="Google Shape;306;g1b266162c4c_2_216"/>
                  <p:cNvSpPr/>
                  <p:nvPr/>
                </p:nvSpPr>
                <p:spPr>
                  <a:xfrm rot="-1131582">
                    <a:off x="3441562" y="7628158"/>
                    <a:ext cx="485043" cy="66058"/>
                  </a:xfrm>
                  <a:custGeom>
                    <a:rect b="b" l="l" r="r" t="t"/>
                    <a:pathLst>
                      <a:path extrusionOk="0" h="2670" w="19605">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 name="Google Shape;307;g1b266162c4c_2_216"/>
                  <p:cNvSpPr/>
                  <p:nvPr/>
                </p:nvSpPr>
                <p:spPr>
                  <a:xfrm rot="-1131582">
                    <a:off x="3621630" y="6827655"/>
                    <a:ext cx="184071" cy="404239"/>
                  </a:xfrm>
                  <a:custGeom>
                    <a:rect b="b" l="l" r="r" t="t"/>
                    <a:pathLst>
                      <a:path extrusionOk="0" h="16339" w="744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nvGrpSpPr>
              <p:cNvPr id="308" name="Google Shape;308;g1b266162c4c_2_216"/>
              <p:cNvGrpSpPr/>
              <p:nvPr/>
            </p:nvGrpSpPr>
            <p:grpSpPr>
              <a:xfrm>
                <a:off x="698956" y="6526827"/>
                <a:ext cx="761443" cy="1254173"/>
                <a:chOff x="1668617" y="5683195"/>
                <a:chExt cx="1743230" cy="2871275"/>
              </a:xfrm>
            </p:grpSpPr>
            <p:sp>
              <p:nvSpPr>
                <p:cNvPr id="309" name="Google Shape;309;g1b266162c4c_2_216"/>
                <p:cNvSpPr/>
                <p:nvPr/>
              </p:nvSpPr>
              <p:spPr>
                <a:xfrm>
                  <a:off x="1668617" y="5683195"/>
                  <a:ext cx="1729969" cy="2242458"/>
                </a:xfrm>
                <a:custGeom>
                  <a:rect b="b" l="l" r="r" t="t"/>
                  <a:pathLst>
                    <a:path extrusionOk="0" h="90641" w="69926">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310" name="Google Shape;310;g1b266162c4c_2_216"/>
                <p:cNvGrpSpPr/>
                <p:nvPr/>
              </p:nvGrpSpPr>
              <p:grpSpPr>
                <a:xfrm>
                  <a:off x="2252110" y="6027996"/>
                  <a:ext cx="1159737" cy="2526474"/>
                  <a:chOff x="2252110" y="6027996"/>
                  <a:chExt cx="1159737" cy="2526474"/>
                </a:xfrm>
              </p:grpSpPr>
              <p:sp>
                <p:nvSpPr>
                  <p:cNvPr id="311" name="Google Shape;311;g1b266162c4c_2_216"/>
                  <p:cNvSpPr/>
                  <p:nvPr/>
                </p:nvSpPr>
                <p:spPr>
                  <a:xfrm>
                    <a:off x="2252110" y="6027996"/>
                    <a:ext cx="1159737" cy="2526474"/>
                  </a:xfrm>
                  <a:custGeom>
                    <a:rect b="b" l="l" r="r" t="t"/>
                    <a:pathLst>
                      <a:path extrusionOk="0" h="102121" w="46877">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2" name="Google Shape;312;g1b266162c4c_2_216"/>
                  <p:cNvSpPr/>
                  <p:nvPr/>
                </p:nvSpPr>
                <p:spPr>
                  <a:xfrm>
                    <a:off x="3112839" y="6709262"/>
                    <a:ext cx="58980" cy="663304"/>
                  </a:xfrm>
                  <a:custGeom>
                    <a:rect b="b" l="l" r="r" t="t"/>
                    <a:pathLst>
                      <a:path extrusionOk="0" h="26811" w="2384">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3" name="Google Shape;313;g1b266162c4c_2_216"/>
                  <p:cNvSpPr/>
                  <p:nvPr/>
                </p:nvSpPr>
                <p:spPr>
                  <a:xfrm>
                    <a:off x="2447432" y="6696496"/>
                    <a:ext cx="526393" cy="233669"/>
                  </a:xfrm>
                  <a:custGeom>
                    <a:rect b="b" l="l" r="r" t="t"/>
                    <a:pathLst>
                      <a:path extrusionOk="0" h="9445" w="21277">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 name="Google Shape;314;g1b266162c4c_2_216"/>
                  <p:cNvSpPr/>
                  <p:nvPr/>
                </p:nvSpPr>
                <p:spPr>
                  <a:xfrm>
                    <a:off x="2600004" y="6126931"/>
                    <a:ext cx="57644" cy="287652"/>
                  </a:xfrm>
                  <a:custGeom>
                    <a:rect b="b" l="l" r="r" t="t"/>
                    <a:pathLst>
                      <a:path extrusionOk="0" h="11627" w="233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grpSp>
        <p:sp>
          <p:nvSpPr>
            <p:cNvPr id="315" name="Google Shape;315;g1b266162c4c_2_216"/>
            <p:cNvSpPr/>
            <p:nvPr/>
          </p:nvSpPr>
          <p:spPr>
            <a:xfrm flipH="1">
              <a:off x="1175358" y="4705391"/>
              <a:ext cx="1701494" cy="434364"/>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CUSTOM_15">
    <p:spTree>
      <p:nvGrpSpPr>
        <p:cNvPr id="316" name="Shape 316"/>
        <p:cNvGrpSpPr/>
        <p:nvPr/>
      </p:nvGrpSpPr>
      <p:grpSpPr>
        <a:xfrm>
          <a:off x="0" y="0"/>
          <a:ext cx="0" cy="0"/>
          <a:chOff x="0" y="0"/>
          <a:chExt cx="0" cy="0"/>
        </a:xfrm>
      </p:grpSpPr>
      <p:sp>
        <p:nvSpPr>
          <p:cNvPr id="317" name="Google Shape;317;g1b266162c4c_2_236"/>
          <p:cNvSpPr txBox="1"/>
          <p:nvPr>
            <p:ph type="title"/>
          </p:nvPr>
        </p:nvSpPr>
        <p:spPr>
          <a:xfrm>
            <a:off x="956700" y="723667"/>
            <a:ext cx="10278400" cy="6452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grpSp>
        <p:nvGrpSpPr>
          <p:cNvPr id="318" name="Google Shape;318;g1b266162c4c_2_236"/>
          <p:cNvGrpSpPr/>
          <p:nvPr/>
        </p:nvGrpSpPr>
        <p:grpSpPr>
          <a:xfrm>
            <a:off x="1" y="3805396"/>
            <a:ext cx="12192001" cy="3052608"/>
            <a:chOff x="271750" y="2423875"/>
            <a:chExt cx="7077400" cy="1772025"/>
          </a:xfrm>
        </p:grpSpPr>
        <p:sp>
          <p:nvSpPr>
            <p:cNvPr id="319" name="Google Shape;319;g1b266162c4c_2_236"/>
            <p:cNvSpPr/>
            <p:nvPr/>
          </p:nvSpPr>
          <p:spPr>
            <a:xfrm>
              <a:off x="277700" y="2423875"/>
              <a:ext cx="7071450" cy="1772025"/>
            </a:xfrm>
            <a:custGeom>
              <a:rect b="b" l="l" r="r" t="t"/>
              <a:pathLst>
                <a:path extrusionOk="0" h="70881" w="282858">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chemeClr val="dk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 name="Google Shape;320;g1b266162c4c_2_236"/>
            <p:cNvSpPr/>
            <p:nvPr/>
          </p:nvSpPr>
          <p:spPr>
            <a:xfrm>
              <a:off x="271750" y="3380525"/>
              <a:ext cx="1876450" cy="815375"/>
            </a:xfrm>
            <a:custGeom>
              <a:rect b="b" l="l" r="r" t="t"/>
              <a:pathLst>
                <a:path extrusionOk="0" h="32615" w="75058">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 name="Google Shape;321;g1b266162c4c_2_236"/>
            <p:cNvSpPr/>
            <p:nvPr/>
          </p:nvSpPr>
          <p:spPr>
            <a:xfrm>
              <a:off x="1828200" y="3808500"/>
              <a:ext cx="1499600" cy="387400"/>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8">
    <p:bg>
      <p:bgPr>
        <a:solidFill>
          <a:schemeClr val="dk2"/>
        </a:solidFill>
      </p:bgPr>
    </p:bg>
    <p:spTree>
      <p:nvGrpSpPr>
        <p:cNvPr id="322" name="Shape 322"/>
        <p:cNvGrpSpPr/>
        <p:nvPr/>
      </p:nvGrpSpPr>
      <p:grpSpPr>
        <a:xfrm>
          <a:off x="0" y="0"/>
          <a:ext cx="0" cy="0"/>
          <a:chOff x="0" y="0"/>
          <a:chExt cx="0" cy="0"/>
        </a:xfrm>
      </p:grpSpPr>
      <p:sp>
        <p:nvSpPr>
          <p:cNvPr id="323" name="Google Shape;323;g1b266162c4c_2_242"/>
          <p:cNvSpPr txBox="1"/>
          <p:nvPr>
            <p:ph type="title"/>
          </p:nvPr>
        </p:nvSpPr>
        <p:spPr>
          <a:xfrm>
            <a:off x="956700" y="737320"/>
            <a:ext cx="10278400" cy="7636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sp>
        <p:nvSpPr>
          <p:cNvPr id="324" name="Google Shape;324;g1b266162c4c_2_242"/>
          <p:cNvSpPr txBox="1"/>
          <p:nvPr>
            <p:ph idx="2" type="title"/>
          </p:nvPr>
        </p:nvSpPr>
        <p:spPr>
          <a:xfrm>
            <a:off x="1516517" y="2042900"/>
            <a:ext cx="2646400" cy="656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
        <p:nvSpPr>
          <p:cNvPr id="325" name="Google Shape;325;g1b266162c4c_2_242"/>
          <p:cNvSpPr txBox="1"/>
          <p:nvPr>
            <p:ph idx="1" type="subTitle"/>
          </p:nvPr>
        </p:nvSpPr>
        <p:spPr>
          <a:xfrm>
            <a:off x="1516533" y="2580633"/>
            <a:ext cx="2646400" cy="10328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1900"/>
              <a:buNone/>
              <a:defRPr sz="1600"/>
            </a:lvl1pPr>
            <a:lvl2pPr lvl="1" algn="ctr">
              <a:lnSpc>
                <a:spcPct val="115000"/>
              </a:lnSpc>
              <a:spcBef>
                <a:spcPts val="2100"/>
              </a:spcBef>
              <a:spcAft>
                <a:spcPts val="0"/>
              </a:spcAft>
              <a:buSzPts val="1900"/>
              <a:buNone/>
              <a:defRPr sz="1600"/>
            </a:lvl2pPr>
            <a:lvl3pPr lvl="2" algn="ctr">
              <a:lnSpc>
                <a:spcPct val="115000"/>
              </a:lnSpc>
              <a:spcBef>
                <a:spcPts val="2100"/>
              </a:spcBef>
              <a:spcAft>
                <a:spcPts val="0"/>
              </a:spcAft>
              <a:buSzPts val="1900"/>
              <a:buNone/>
              <a:defRPr sz="1600"/>
            </a:lvl3pPr>
            <a:lvl4pPr lvl="3" algn="ctr">
              <a:lnSpc>
                <a:spcPct val="115000"/>
              </a:lnSpc>
              <a:spcBef>
                <a:spcPts val="2100"/>
              </a:spcBef>
              <a:spcAft>
                <a:spcPts val="0"/>
              </a:spcAft>
              <a:buSzPts val="1900"/>
              <a:buNone/>
              <a:defRPr sz="1600"/>
            </a:lvl4pPr>
            <a:lvl5pPr lvl="4" algn="ctr">
              <a:lnSpc>
                <a:spcPct val="115000"/>
              </a:lnSpc>
              <a:spcBef>
                <a:spcPts val="2100"/>
              </a:spcBef>
              <a:spcAft>
                <a:spcPts val="0"/>
              </a:spcAft>
              <a:buSzPts val="1900"/>
              <a:buNone/>
              <a:defRPr sz="1600"/>
            </a:lvl5pPr>
            <a:lvl6pPr lvl="5" algn="ctr">
              <a:lnSpc>
                <a:spcPct val="115000"/>
              </a:lnSpc>
              <a:spcBef>
                <a:spcPts val="2100"/>
              </a:spcBef>
              <a:spcAft>
                <a:spcPts val="0"/>
              </a:spcAft>
              <a:buSzPts val="1900"/>
              <a:buNone/>
              <a:defRPr sz="1600"/>
            </a:lvl6pPr>
            <a:lvl7pPr lvl="6" algn="ctr">
              <a:lnSpc>
                <a:spcPct val="115000"/>
              </a:lnSpc>
              <a:spcBef>
                <a:spcPts val="2100"/>
              </a:spcBef>
              <a:spcAft>
                <a:spcPts val="0"/>
              </a:spcAft>
              <a:buSzPts val="1900"/>
              <a:buNone/>
              <a:defRPr sz="1600"/>
            </a:lvl7pPr>
            <a:lvl8pPr lvl="7" algn="ctr">
              <a:lnSpc>
                <a:spcPct val="115000"/>
              </a:lnSpc>
              <a:spcBef>
                <a:spcPts val="2100"/>
              </a:spcBef>
              <a:spcAft>
                <a:spcPts val="0"/>
              </a:spcAft>
              <a:buSzPts val="1900"/>
              <a:buNone/>
              <a:defRPr sz="1600"/>
            </a:lvl8pPr>
            <a:lvl9pPr lvl="8" algn="ctr">
              <a:lnSpc>
                <a:spcPct val="115000"/>
              </a:lnSpc>
              <a:spcBef>
                <a:spcPts val="2100"/>
              </a:spcBef>
              <a:spcAft>
                <a:spcPts val="2100"/>
              </a:spcAft>
              <a:buSzPts val="1900"/>
              <a:buNone/>
              <a:defRPr sz="1600"/>
            </a:lvl9pPr>
          </a:lstStyle>
          <a:p/>
        </p:txBody>
      </p:sp>
      <p:sp>
        <p:nvSpPr>
          <p:cNvPr id="326" name="Google Shape;326;g1b266162c4c_2_242"/>
          <p:cNvSpPr txBox="1"/>
          <p:nvPr>
            <p:ph idx="3" type="title"/>
          </p:nvPr>
        </p:nvSpPr>
        <p:spPr>
          <a:xfrm>
            <a:off x="4772803" y="2042900"/>
            <a:ext cx="2646400" cy="656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
        <p:nvSpPr>
          <p:cNvPr id="327" name="Google Shape;327;g1b266162c4c_2_242"/>
          <p:cNvSpPr txBox="1"/>
          <p:nvPr>
            <p:ph idx="4" type="subTitle"/>
          </p:nvPr>
        </p:nvSpPr>
        <p:spPr>
          <a:xfrm>
            <a:off x="4772817" y="2580633"/>
            <a:ext cx="2646400" cy="10328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1900"/>
              <a:buNone/>
              <a:defRPr sz="1600"/>
            </a:lvl1pPr>
            <a:lvl2pPr lvl="1" algn="ctr">
              <a:lnSpc>
                <a:spcPct val="115000"/>
              </a:lnSpc>
              <a:spcBef>
                <a:spcPts val="2100"/>
              </a:spcBef>
              <a:spcAft>
                <a:spcPts val="0"/>
              </a:spcAft>
              <a:buSzPts val="1900"/>
              <a:buNone/>
              <a:defRPr sz="1600"/>
            </a:lvl2pPr>
            <a:lvl3pPr lvl="2" algn="ctr">
              <a:lnSpc>
                <a:spcPct val="115000"/>
              </a:lnSpc>
              <a:spcBef>
                <a:spcPts val="2100"/>
              </a:spcBef>
              <a:spcAft>
                <a:spcPts val="0"/>
              </a:spcAft>
              <a:buSzPts val="1900"/>
              <a:buNone/>
              <a:defRPr sz="1600"/>
            </a:lvl3pPr>
            <a:lvl4pPr lvl="3" algn="ctr">
              <a:lnSpc>
                <a:spcPct val="115000"/>
              </a:lnSpc>
              <a:spcBef>
                <a:spcPts val="2100"/>
              </a:spcBef>
              <a:spcAft>
                <a:spcPts val="0"/>
              </a:spcAft>
              <a:buSzPts val="1900"/>
              <a:buNone/>
              <a:defRPr sz="1600"/>
            </a:lvl4pPr>
            <a:lvl5pPr lvl="4" algn="ctr">
              <a:lnSpc>
                <a:spcPct val="115000"/>
              </a:lnSpc>
              <a:spcBef>
                <a:spcPts val="2100"/>
              </a:spcBef>
              <a:spcAft>
                <a:spcPts val="0"/>
              </a:spcAft>
              <a:buSzPts val="1900"/>
              <a:buNone/>
              <a:defRPr sz="1600"/>
            </a:lvl5pPr>
            <a:lvl6pPr lvl="5" algn="ctr">
              <a:lnSpc>
                <a:spcPct val="115000"/>
              </a:lnSpc>
              <a:spcBef>
                <a:spcPts val="2100"/>
              </a:spcBef>
              <a:spcAft>
                <a:spcPts val="0"/>
              </a:spcAft>
              <a:buSzPts val="1900"/>
              <a:buNone/>
              <a:defRPr sz="1600"/>
            </a:lvl6pPr>
            <a:lvl7pPr lvl="6" algn="ctr">
              <a:lnSpc>
                <a:spcPct val="115000"/>
              </a:lnSpc>
              <a:spcBef>
                <a:spcPts val="2100"/>
              </a:spcBef>
              <a:spcAft>
                <a:spcPts val="0"/>
              </a:spcAft>
              <a:buSzPts val="1900"/>
              <a:buNone/>
              <a:defRPr sz="1600"/>
            </a:lvl7pPr>
            <a:lvl8pPr lvl="7" algn="ctr">
              <a:lnSpc>
                <a:spcPct val="115000"/>
              </a:lnSpc>
              <a:spcBef>
                <a:spcPts val="2100"/>
              </a:spcBef>
              <a:spcAft>
                <a:spcPts val="0"/>
              </a:spcAft>
              <a:buSzPts val="1900"/>
              <a:buNone/>
              <a:defRPr sz="1600"/>
            </a:lvl8pPr>
            <a:lvl9pPr lvl="8" algn="ctr">
              <a:lnSpc>
                <a:spcPct val="115000"/>
              </a:lnSpc>
              <a:spcBef>
                <a:spcPts val="2100"/>
              </a:spcBef>
              <a:spcAft>
                <a:spcPts val="2100"/>
              </a:spcAft>
              <a:buSzPts val="1900"/>
              <a:buNone/>
              <a:defRPr sz="1600"/>
            </a:lvl9pPr>
          </a:lstStyle>
          <a:p/>
        </p:txBody>
      </p:sp>
      <p:sp>
        <p:nvSpPr>
          <p:cNvPr id="328" name="Google Shape;328;g1b266162c4c_2_242"/>
          <p:cNvSpPr txBox="1"/>
          <p:nvPr>
            <p:ph idx="5" type="title"/>
          </p:nvPr>
        </p:nvSpPr>
        <p:spPr>
          <a:xfrm>
            <a:off x="8029089" y="2042900"/>
            <a:ext cx="2646400" cy="656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
        <p:nvSpPr>
          <p:cNvPr id="329" name="Google Shape;329;g1b266162c4c_2_242"/>
          <p:cNvSpPr txBox="1"/>
          <p:nvPr>
            <p:ph idx="6" type="subTitle"/>
          </p:nvPr>
        </p:nvSpPr>
        <p:spPr>
          <a:xfrm>
            <a:off x="8029101" y="2580633"/>
            <a:ext cx="2646400" cy="10328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1900"/>
              <a:buNone/>
              <a:defRPr sz="1600"/>
            </a:lvl1pPr>
            <a:lvl2pPr lvl="1" algn="ctr">
              <a:lnSpc>
                <a:spcPct val="115000"/>
              </a:lnSpc>
              <a:spcBef>
                <a:spcPts val="2100"/>
              </a:spcBef>
              <a:spcAft>
                <a:spcPts val="0"/>
              </a:spcAft>
              <a:buSzPts val="1900"/>
              <a:buNone/>
              <a:defRPr sz="1600"/>
            </a:lvl2pPr>
            <a:lvl3pPr lvl="2" algn="ctr">
              <a:lnSpc>
                <a:spcPct val="115000"/>
              </a:lnSpc>
              <a:spcBef>
                <a:spcPts val="2100"/>
              </a:spcBef>
              <a:spcAft>
                <a:spcPts val="0"/>
              </a:spcAft>
              <a:buSzPts val="1900"/>
              <a:buNone/>
              <a:defRPr sz="1600"/>
            </a:lvl3pPr>
            <a:lvl4pPr lvl="3" algn="ctr">
              <a:lnSpc>
                <a:spcPct val="115000"/>
              </a:lnSpc>
              <a:spcBef>
                <a:spcPts val="2100"/>
              </a:spcBef>
              <a:spcAft>
                <a:spcPts val="0"/>
              </a:spcAft>
              <a:buSzPts val="1900"/>
              <a:buNone/>
              <a:defRPr sz="1600"/>
            </a:lvl4pPr>
            <a:lvl5pPr lvl="4" algn="ctr">
              <a:lnSpc>
                <a:spcPct val="115000"/>
              </a:lnSpc>
              <a:spcBef>
                <a:spcPts val="2100"/>
              </a:spcBef>
              <a:spcAft>
                <a:spcPts val="0"/>
              </a:spcAft>
              <a:buSzPts val="1900"/>
              <a:buNone/>
              <a:defRPr sz="1600"/>
            </a:lvl5pPr>
            <a:lvl6pPr lvl="5" algn="ctr">
              <a:lnSpc>
                <a:spcPct val="115000"/>
              </a:lnSpc>
              <a:spcBef>
                <a:spcPts val="2100"/>
              </a:spcBef>
              <a:spcAft>
                <a:spcPts val="0"/>
              </a:spcAft>
              <a:buSzPts val="1900"/>
              <a:buNone/>
              <a:defRPr sz="1600"/>
            </a:lvl6pPr>
            <a:lvl7pPr lvl="6" algn="ctr">
              <a:lnSpc>
                <a:spcPct val="115000"/>
              </a:lnSpc>
              <a:spcBef>
                <a:spcPts val="2100"/>
              </a:spcBef>
              <a:spcAft>
                <a:spcPts val="0"/>
              </a:spcAft>
              <a:buSzPts val="1900"/>
              <a:buNone/>
              <a:defRPr sz="1600"/>
            </a:lvl7pPr>
            <a:lvl8pPr lvl="7" algn="ctr">
              <a:lnSpc>
                <a:spcPct val="115000"/>
              </a:lnSpc>
              <a:spcBef>
                <a:spcPts val="2100"/>
              </a:spcBef>
              <a:spcAft>
                <a:spcPts val="0"/>
              </a:spcAft>
              <a:buSzPts val="1900"/>
              <a:buNone/>
              <a:defRPr sz="1600"/>
            </a:lvl8pPr>
            <a:lvl9pPr lvl="8" algn="ctr">
              <a:lnSpc>
                <a:spcPct val="115000"/>
              </a:lnSpc>
              <a:spcBef>
                <a:spcPts val="2100"/>
              </a:spcBef>
              <a:spcAft>
                <a:spcPts val="2100"/>
              </a:spcAft>
              <a:buSzPts val="1900"/>
              <a:buNone/>
              <a:defRPr sz="1600"/>
            </a:lvl9pPr>
          </a:lstStyle>
          <a:p/>
        </p:txBody>
      </p:sp>
      <p:sp>
        <p:nvSpPr>
          <p:cNvPr id="330" name="Google Shape;330;g1b266162c4c_2_242"/>
          <p:cNvSpPr txBox="1"/>
          <p:nvPr>
            <p:ph idx="7" type="title"/>
          </p:nvPr>
        </p:nvSpPr>
        <p:spPr>
          <a:xfrm>
            <a:off x="1516517" y="4204633"/>
            <a:ext cx="2646400" cy="656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
        <p:nvSpPr>
          <p:cNvPr id="331" name="Google Shape;331;g1b266162c4c_2_242"/>
          <p:cNvSpPr txBox="1"/>
          <p:nvPr>
            <p:ph idx="8" type="subTitle"/>
          </p:nvPr>
        </p:nvSpPr>
        <p:spPr>
          <a:xfrm>
            <a:off x="1516533" y="4742367"/>
            <a:ext cx="2646400" cy="10328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1900"/>
              <a:buNone/>
              <a:defRPr sz="1600"/>
            </a:lvl1pPr>
            <a:lvl2pPr lvl="1" algn="ctr">
              <a:lnSpc>
                <a:spcPct val="115000"/>
              </a:lnSpc>
              <a:spcBef>
                <a:spcPts val="2100"/>
              </a:spcBef>
              <a:spcAft>
                <a:spcPts val="0"/>
              </a:spcAft>
              <a:buSzPts val="1900"/>
              <a:buNone/>
              <a:defRPr sz="1600"/>
            </a:lvl2pPr>
            <a:lvl3pPr lvl="2" algn="ctr">
              <a:lnSpc>
                <a:spcPct val="115000"/>
              </a:lnSpc>
              <a:spcBef>
                <a:spcPts val="2100"/>
              </a:spcBef>
              <a:spcAft>
                <a:spcPts val="0"/>
              </a:spcAft>
              <a:buSzPts val="1900"/>
              <a:buNone/>
              <a:defRPr sz="1600"/>
            </a:lvl3pPr>
            <a:lvl4pPr lvl="3" algn="ctr">
              <a:lnSpc>
                <a:spcPct val="115000"/>
              </a:lnSpc>
              <a:spcBef>
                <a:spcPts val="2100"/>
              </a:spcBef>
              <a:spcAft>
                <a:spcPts val="0"/>
              </a:spcAft>
              <a:buSzPts val="1900"/>
              <a:buNone/>
              <a:defRPr sz="1600"/>
            </a:lvl4pPr>
            <a:lvl5pPr lvl="4" algn="ctr">
              <a:lnSpc>
                <a:spcPct val="115000"/>
              </a:lnSpc>
              <a:spcBef>
                <a:spcPts val="2100"/>
              </a:spcBef>
              <a:spcAft>
                <a:spcPts val="0"/>
              </a:spcAft>
              <a:buSzPts val="1900"/>
              <a:buNone/>
              <a:defRPr sz="1600"/>
            </a:lvl5pPr>
            <a:lvl6pPr lvl="5" algn="ctr">
              <a:lnSpc>
                <a:spcPct val="115000"/>
              </a:lnSpc>
              <a:spcBef>
                <a:spcPts val="2100"/>
              </a:spcBef>
              <a:spcAft>
                <a:spcPts val="0"/>
              </a:spcAft>
              <a:buSzPts val="1900"/>
              <a:buNone/>
              <a:defRPr sz="1600"/>
            </a:lvl6pPr>
            <a:lvl7pPr lvl="6" algn="ctr">
              <a:lnSpc>
                <a:spcPct val="115000"/>
              </a:lnSpc>
              <a:spcBef>
                <a:spcPts val="2100"/>
              </a:spcBef>
              <a:spcAft>
                <a:spcPts val="0"/>
              </a:spcAft>
              <a:buSzPts val="1900"/>
              <a:buNone/>
              <a:defRPr sz="1600"/>
            </a:lvl7pPr>
            <a:lvl8pPr lvl="7" algn="ctr">
              <a:lnSpc>
                <a:spcPct val="115000"/>
              </a:lnSpc>
              <a:spcBef>
                <a:spcPts val="2100"/>
              </a:spcBef>
              <a:spcAft>
                <a:spcPts val="0"/>
              </a:spcAft>
              <a:buSzPts val="1900"/>
              <a:buNone/>
              <a:defRPr sz="1600"/>
            </a:lvl8pPr>
            <a:lvl9pPr lvl="8" algn="ctr">
              <a:lnSpc>
                <a:spcPct val="115000"/>
              </a:lnSpc>
              <a:spcBef>
                <a:spcPts val="2100"/>
              </a:spcBef>
              <a:spcAft>
                <a:spcPts val="2100"/>
              </a:spcAft>
              <a:buSzPts val="1900"/>
              <a:buNone/>
              <a:defRPr sz="1600"/>
            </a:lvl9pPr>
          </a:lstStyle>
          <a:p/>
        </p:txBody>
      </p:sp>
      <p:sp>
        <p:nvSpPr>
          <p:cNvPr id="332" name="Google Shape;332;g1b266162c4c_2_242"/>
          <p:cNvSpPr txBox="1"/>
          <p:nvPr>
            <p:ph idx="9" type="title"/>
          </p:nvPr>
        </p:nvSpPr>
        <p:spPr>
          <a:xfrm>
            <a:off x="4772803" y="4204633"/>
            <a:ext cx="2646400" cy="656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
        <p:nvSpPr>
          <p:cNvPr id="333" name="Google Shape;333;g1b266162c4c_2_242"/>
          <p:cNvSpPr txBox="1"/>
          <p:nvPr>
            <p:ph idx="13" type="subTitle"/>
          </p:nvPr>
        </p:nvSpPr>
        <p:spPr>
          <a:xfrm>
            <a:off x="4772817" y="4742367"/>
            <a:ext cx="2646400" cy="10328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1900"/>
              <a:buNone/>
              <a:defRPr sz="1600"/>
            </a:lvl1pPr>
            <a:lvl2pPr lvl="1" algn="ctr">
              <a:lnSpc>
                <a:spcPct val="115000"/>
              </a:lnSpc>
              <a:spcBef>
                <a:spcPts val="2100"/>
              </a:spcBef>
              <a:spcAft>
                <a:spcPts val="0"/>
              </a:spcAft>
              <a:buSzPts val="1900"/>
              <a:buNone/>
              <a:defRPr sz="1600"/>
            </a:lvl2pPr>
            <a:lvl3pPr lvl="2" algn="ctr">
              <a:lnSpc>
                <a:spcPct val="115000"/>
              </a:lnSpc>
              <a:spcBef>
                <a:spcPts val="2100"/>
              </a:spcBef>
              <a:spcAft>
                <a:spcPts val="0"/>
              </a:spcAft>
              <a:buSzPts val="1900"/>
              <a:buNone/>
              <a:defRPr sz="1600"/>
            </a:lvl3pPr>
            <a:lvl4pPr lvl="3" algn="ctr">
              <a:lnSpc>
                <a:spcPct val="115000"/>
              </a:lnSpc>
              <a:spcBef>
                <a:spcPts val="2100"/>
              </a:spcBef>
              <a:spcAft>
                <a:spcPts val="0"/>
              </a:spcAft>
              <a:buSzPts val="1900"/>
              <a:buNone/>
              <a:defRPr sz="1600"/>
            </a:lvl4pPr>
            <a:lvl5pPr lvl="4" algn="ctr">
              <a:lnSpc>
                <a:spcPct val="115000"/>
              </a:lnSpc>
              <a:spcBef>
                <a:spcPts val="2100"/>
              </a:spcBef>
              <a:spcAft>
                <a:spcPts val="0"/>
              </a:spcAft>
              <a:buSzPts val="1900"/>
              <a:buNone/>
              <a:defRPr sz="1600"/>
            </a:lvl5pPr>
            <a:lvl6pPr lvl="5" algn="ctr">
              <a:lnSpc>
                <a:spcPct val="115000"/>
              </a:lnSpc>
              <a:spcBef>
                <a:spcPts val="2100"/>
              </a:spcBef>
              <a:spcAft>
                <a:spcPts val="0"/>
              </a:spcAft>
              <a:buSzPts val="1900"/>
              <a:buNone/>
              <a:defRPr sz="1600"/>
            </a:lvl6pPr>
            <a:lvl7pPr lvl="6" algn="ctr">
              <a:lnSpc>
                <a:spcPct val="115000"/>
              </a:lnSpc>
              <a:spcBef>
                <a:spcPts val="2100"/>
              </a:spcBef>
              <a:spcAft>
                <a:spcPts val="0"/>
              </a:spcAft>
              <a:buSzPts val="1900"/>
              <a:buNone/>
              <a:defRPr sz="1600"/>
            </a:lvl7pPr>
            <a:lvl8pPr lvl="7" algn="ctr">
              <a:lnSpc>
                <a:spcPct val="115000"/>
              </a:lnSpc>
              <a:spcBef>
                <a:spcPts val="2100"/>
              </a:spcBef>
              <a:spcAft>
                <a:spcPts val="0"/>
              </a:spcAft>
              <a:buSzPts val="1900"/>
              <a:buNone/>
              <a:defRPr sz="1600"/>
            </a:lvl8pPr>
            <a:lvl9pPr lvl="8" algn="ctr">
              <a:lnSpc>
                <a:spcPct val="115000"/>
              </a:lnSpc>
              <a:spcBef>
                <a:spcPts val="2100"/>
              </a:spcBef>
              <a:spcAft>
                <a:spcPts val="2100"/>
              </a:spcAft>
              <a:buSzPts val="1900"/>
              <a:buNone/>
              <a:defRPr sz="1600"/>
            </a:lvl9pPr>
          </a:lstStyle>
          <a:p/>
        </p:txBody>
      </p:sp>
      <p:sp>
        <p:nvSpPr>
          <p:cNvPr id="334" name="Google Shape;334;g1b266162c4c_2_242"/>
          <p:cNvSpPr txBox="1"/>
          <p:nvPr>
            <p:ph idx="14" type="title"/>
          </p:nvPr>
        </p:nvSpPr>
        <p:spPr>
          <a:xfrm>
            <a:off x="8029089" y="4204633"/>
            <a:ext cx="2646400" cy="656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
        <p:nvSpPr>
          <p:cNvPr id="335" name="Google Shape;335;g1b266162c4c_2_242"/>
          <p:cNvSpPr txBox="1"/>
          <p:nvPr>
            <p:ph idx="15" type="subTitle"/>
          </p:nvPr>
        </p:nvSpPr>
        <p:spPr>
          <a:xfrm>
            <a:off x="8029101" y="4742367"/>
            <a:ext cx="2646400" cy="10328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1900"/>
              <a:buNone/>
              <a:defRPr sz="1600"/>
            </a:lvl1pPr>
            <a:lvl2pPr lvl="1" algn="ctr">
              <a:lnSpc>
                <a:spcPct val="115000"/>
              </a:lnSpc>
              <a:spcBef>
                <a:spcPts val="2100"/>
              </a:spcBef>
              <a:spcAft>
                <a:spcPts val="0"/>
              </a:spcAft>
              <a:buSzPts val="1900"/>
              <a:buNone/>
              <a:defRPr sz="1600"/>
            </a:lvl2pPr>
            <a:lvl3pPr lvl="2" algn="ctr">
              <a:lnSpc>
                <a:spcPct val="115000"/>
              </a:lnSpc>
              <a:spcBef>
                <a:spcPts val="2100"/>
              </a:spcBef>
              <a:spcAft>
                <a:spcPts val="0"/>
              </a:spcAft>
              <a:buSzPts val="1900"/>
              <a:buNone/>
              <a:defRPr sz="1600"/>
            </a:lvl3pPr>
            <a:lvl4pPr lvl="3" algn="ctr">
              <a:lnSpc>
                <a:spcPct val="115000"/>
              </a:lnSpc>
              <a:spcBef>
                <a:spcPts val="2100"/>
              </a:spcBef>
              <a:spcAft>
                <a:spcPts val="0"/>
              </a:spcAft>
              <a:buSzPts val="1900"/>
              <a:buNone/>
              <a:defRPr sz="1600"/>
            </a:lvl4pPr>
            <a:lvl5pPr lvl="4" algn="ctr">
              <a:lnSpc>
                <a:spcPct val="115000"/>
              </a:lnSpc>
              <a:spcBef>
                <a:spcPts val="2100"/>
              </a:spcBef>
              <a:spcAft>
                <a:spcPts val="0"/>
              </a:spcAft>
              <a:buSzPts val="1900"/>
              <a:buNone/>
              <a:defRPr sz="1600"/>
            </a:lvl5pPr>
            <a:lvl6pPr lvl="5" algn="ctr">
              <a:lnSpc>
                <a:spcPct val="115000"/>
              </a:lnSpc>
              <a:spcBef>
                <a:spcPts val="2100"/>
              </a:spcBef>
              <a:spcAft>
                <a:spcPts val="0"/>
              </a:spcAft>
              <a:buSzPts val="1900"/>
              <a:buNone/>
              <a:defRPr sz="1600"/>
            </a:lvl6pPr>
            <a:lvl7pPr lvl="6" algn="ctr">
              <a:lnSpc>
                <a:spcPct val="115000"/>
              </a:lnSpc>
              <a:spcBef>
                <a:spcPts val="2100"/>
              </a:spcBef>
              <a:spcAft>
                <a:spcPts val="0"/>
              </a:spcAft>
              <a:buSzPts val="1900"/>
              <a:buNone/>
              <a:defRPr sz="1600"/>
            </a:lvl7pPr>
            <a:lvl8pPr lvl="7" algn="ctr">
              <a:lnSpc>
                <a:spcPct val="115000"/>
              </a:lnSpc>
              <a:spcBef>
                <a:spcPts val="2100"/>
              </a:spcBef>
              <a:spcAft>
                <a:spcPts val="0"/>
              </a:spcAft>
              <a:buSzPts val="1900"/>
              <a:buNone/>
              <a:defRPr sz="1600"/>
            </a:lvl8pPr>
            <a:lvl9pPr lvl="8" algn="ctr">
              <a:lnSpc>
                <a:spcPct val="115000"/>
              </a:lnSpc>
              <a:spcBef>
                <a:spcPts val="2100"/>
              </a:spcBef>
              <a:spcAft>
                <a:spcPts val="2100"/>
              </a:spcAft>
              <a:buSzPts val="1900"/>
              <a:buNone/>
              <a:defRPr sz="1600"/>
            </a:lvl9pPr>
          </a:lstStyle>
          <a:p/>
        </p:txBody>
      </p:sp>
      <p:sp>
        <p:nvSpPr>
          <p:cNvPr id="336" name="Google Shape;336;g1b266162c4c_2_242"/>
          <p:cNvSpPr/>
          <p:nvPr/>
        </p:nvSpPr>
        <p:spPr>
          <a:xfrm>
            <a:off x="1" y="5453385"/>
            <a:ext cx="3232497" cy="1404620"/>
          </a:xfrm>
          <a:custGeom>
            <a:rect b="b" l="l" r="r" t="t"/>
            <a:pathLst>
              <a:path extrusionOk="0" h="32615" w="75058">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 name="Google Shape;337;g1b266162c4c_2_242"/>
          <p:cNvSpPr/>
          <p:nvPr/>
        </p:nvSpPr>
        <p:spPr>
          <a:xfrm>
            <a:off x="2681245" y="6190643"/>
            <a:ext cx="2583311" cy="667361"/>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338" name="Google Shape;338;g1b266162c4c_2_242"/>
          <p:cNvGrpSpPr/>
          <p:nvPr/>
        </p:nvGrpSpPr>
        <p:grpSpPr>
          <a:xfrm flipH="1">
            <a:off x="10783851" y="4409900"/>
            <a:ext cx="1247333" cy="2498433"/>
            <a:chOff x="8208488" y="3307425"/>
            <a:chExt cx="935500" cy="1873825"/>
          </a:xfrm>
        </p:grpSpPr>
        <p:sp>
          <p:nvSpPr>
            <p:cNvPr id="339" name="Google Shape;339;g1b266162c4c_2_242"/>
            <p:cNvSpPr/>
            <p:nvPr/>
          </p:nvSpPr>
          <p:spPr>
            <a:xfrm>
              <a:off x="8644188" y="3606050"/>
              <a:ext cx="499800" cy="1162300"/>
            </a:xfrm>
            <a:custGeom>
              <a:rect b="b" l="l" r="r" t="t"/>
              <a:pathLst>
                <a:path extrusionOk="0" h="46492" w="19992">
                  <a:moveTo>
                    <a:pt x="10035" y="0"/>
                  </a:moveTo>
                  <a:cubicBezTo>
                    <a:pt x="8386" y="0"/>
                    <a:pt x="6741" y="963"/>
                    <a:pt x="6002" y="2441"/>
                  </a:cubicBezTo>
                  <a:cubicBezTo>
                    <a:pt x="4954" y="4548"/>
                    <a:pt x="5740" y="7120"/>
                    <a:pt x="5025" y="9358"/>
                  </a:cubicBezTo>
                  <a:cubicBezTo>
                    <a:pt x="4120" y="12204"/>
                    <a:pt x="930" y="14026"/>
                    <a:pt x="489" y="16978"/>
                  </a:cubicBezTo>
                  <a:cubicBezTo>
                    <a:pt x="1" y="20181"/>
                    <a:pt x="2906" y="22848"/>
                    <a:pt x="3668" y="25991"/>
                  </a:cubicBezTo>
                  <a:cubicBezTo>
                    <a:pt x="4370" y="28861"/>
                    <a:pt x="3227" y="31814"/>
                    <a:pt x="2227" y="34600"/>
                  </a:cubicBezTo>
                  <a:cubicBezTo>
                    <a:pt x="1811" y="35719"/>
                    <a:pt x="1418" y="36874"/>
                    <a:pt x="1418" y="38076"/>
                  </a:cubicBezTo>
                  <a:cubicBezTo>
                    <a:pt x="1430" y="39624"/>
                    <a:pt x="2108" y="41112"/>
                    <a:pt x="3049" y="42339"/>
                  </a:cubicBezTo>
                  <a:cubicBezTo>
                    <a:pt x="4951" y="44839"/>
                    <a:pt x="7973" y="46492"/>
                    <a:pt x="11087" y="46492"/>
                  </a:cubicBezTo>
                  <a:cubicBezTo>
                    <a:pt x="12242" y="46492"/>
                    <a:pt x="13410" y="46264"/>
                    <a:pt x="14538" y="45768"/>
                  </a:cubicBezTo>
                  <a:cubicBezTo>
                    <a:pt x="16979" y="44696"/>
                    <a:pt x="18741" y="42351"/>
                    <a:pt x="19360" y="39755"/>
                  </a:cubicBezTo>
                  <a:cubicBezTo>
                    <a:pt x="19991" y="37171"/>
                    <a:pt x="19539" y="34397"/>
                    <a:pt x="18396" y="31992"/>
                  </a:cubicBezTo>
                  <a:cubicBezTo>
                    <a:pt x="17813" y="30766"/>
                    <a:pt x="17051" y="29635"/>
                    <a:pt x="16527" y="28385"/>
                  </a:cubicBezTo>
                  <a:cubicBezTo>
                    <a:pt x="15991" y="27134"/>
                    <a:pt x="15717" y="25706"/>
                    <a:pt x="16146" y="24420"/>
                  </a:cubicBezTo>
                  <a:cubicBezTo>
                    <a:pt x="16562" y="23182"/>
                    <a:pt x="17575" y="22253"/>
                    <a:pt x="18194" y="21110"/>
                  </a:cubicBezTo>
                  <a:cubicBezTo>
                    <a:pt x="18968" y="19717"/>
                    <a:pt x="19134" y="18086"/>
                    <a:pt x="19134" y="16502"/>
                  </a:cubicBezTo>
                  <a:cubicBezTo>
                    <a:pt x="19134" y="15502"/>
                    <a:pt x="19075" y="14478"/>
                    <a:pt x="18670" y="13561"/>
                  </a:cubicBezTo>
                  <a:cubicBezTo>
                    <a:pt x="17991" y="12002"/>
                    <a:pt x="16432" y="10990"/>
                    <a:pt x="15681" y="9466"/>
                  </a:cubicBezTo>
                  <a:cubicBezTo>
                    <a:pt x="14693" y="7477"/>
                    <a:pt x="15253" y="5013"/>
                    <a:pt x="14407" y="2977"/>
                  </a:cubicBezTo>
                  <a:cubicBezTo>
                    <a:pt x="13729" y="1346"/>
                    <a:pt x="12110" y="143"/>
                    <a:pt x="10347" y="12"/>
                  </a:cubicBezTo>
                  <a:cubicBezTo>
                    <a:pt x="10244" y="4"/>
                    <a:pt x="10139" y="0"/>
                    <a:pt x="10035" y="0"/>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 name="Google Shape;340;g1b266162c4c_2_242"/>
            <p:cNvSpPr/>
            <p:nvPr/>
          </p:nvSpPr>
          <p:spPr>
            <a:xfrm>
              <a:off x="8896613" y="3682825"/>
              <a:ext cx="25" cy="1498425"/>
            </a:xfrm>
            <a:custGeom>
              <a:rect b="b" l="l" r="r" t="t"/>
              <a:pathLst>
                <a:path extrusionOk="0" fill="none" h="59937" w="1">
                  <a:moveTo>
                    <a:pt x="0" y="1"/>
                  </a:moveTo>
                  <a:lnTo>
                    <a:pt x="0" y="59937"/>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 name="Google Shape;341;g1b266162c4c_2_242"/>
            <p:cNvSpPr/>
            <p:nvPr/>
          </p:nvSpPr>
          <p:spPr>
            <a:xfrm>
              <a:off x="8896613" y="3917975"/>
              <a:ext cx="161650" cy="150650"/>
            </a:xfrm>
            <a:custGeom>
              <a:rect b="b" l="l" r="r" t="t"/>
              <a:pathLst>
                <a:path extrusionOk="0" fill="none" h="6026" w="6466">
                  <a:moveTo>
                    <a:pt x="6465" y="1"/>
                  </a:moveTo>
                  <a:lnTo>
                    <a:pt x="0" y="6025"/>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 name="Google Shape;342;g1b266162c4c_2_242"/>
            <p:cNvSpPr/>
            <p:nvPr/>
          </p:nvSpPr>
          <p:spPr>
            <a:xfrm>
              <a:off x="8766238" y="4362375"/>
              <a:ext cx="130400" cy="108375"/>
            </a:xfrm>
            <a:custGeom>
              <a:rect b="b" l="l" r="r" t="t"/>
              <a:pathLst>
                <a:path extrusionOk="0" fill="none" h="4335" w="5216">
                  <a:moveTo>
                    <a:pt x="0" y="1"/>
                  </a:moveTo>
                  <a:lnTo>
                    <a:pt x="5215" y="4335"/>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 name="Google Shape;343;g1b266162c4c_2_242"/>
            <p:cNvSpPr/>
            <p:nvPr/>
          </p:nvSpPr>
          <p:spPr>
            <a:xfrm>
              <a:off x="8896613" y="4544250"/>
              <a:ext cx="136050" cy="139325"/>
            </a:xfrm>
            <a:custGeom>
              <a:rect b="b" l="l" r="r" t="t"/>
              <a:pathLst>
                <a:path extrusionOk="0" fill="none" h="5573" w="5442">
                  <a:moveTo>
                    <a:pt x="5442" y="1"/>
                  </a:moveTo>
                  <a:lnTo>
                    <a:pt x="0" y="5573"/>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 name="Google Shape;344;g1b266162c4c_2_242"/>
            <p:cNvSpPr/>
            <p:nvPr/>
          </p:nvSpPr>
          <p:spPr>
            <a:xfrm>
              <a:off x="8898388" y="4490975"/>
              <a:ext cx="114025" cy="110150"/>
            </a:xfrm>
            <a:custGeom>
              <a:rect b="b" l="l" r="r" t="t"/>
              <a:pathLst>
                <a:path extrusionOk="0" fill="none" h="4406" w="4561">
                  <a:moveTo>
                    <a:pt x="4561" y="0"/>
                  </a:moveTo>
                  <a:lnTo>
                    <a:pt x="1" y="4406"/>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 name="Google Shape;345;g1b266162c4c_2_242"/>
            <p:cNvSpPr/>
            <p:nvPr/>
          </p:nvSpPr>
          <p:spPr>
            <a:xfrm>
              <a:off x="8208488" y="3307425"/>
              <a:ext cx="634325" cy="1474725"/>
            </a:xfrm>
            <a:custGeom>
              <a:rect b="b" l="l" r="r" t="t"/>
              <a:pathLst>
                <a:path extrusionOk="0" h="58989" w="25373">
                  <a:moveTo>
                    <a:pt x="12734" y="0"/>
                  </a:moveTo>
                  <a:cubicBezTo>
                    <a:pt x="10638" y="0"/>
                    <a:pt x="8561" y="1218"/>
                    <a:pt x="7620" y="3099"/>
                  </a:cubicBezTo>
                  <a:cubicBezTo>
                    <a:pt x="6287" y="5766"/>
                    <a:pt x="7287" y="9040"/>
                    <a:pt x="6382" y="11874"/>
                  </a:cubicBezTo>
                  <a:cubicBezTo>
                    <a:pt x="5227" y="15481"/>
                    <a:pt x="1191" y="17791"/>
                    <a:pt x="619" y="21542"/>
                  </a:cubicBezTo>
                  <a:cubicBezTo>
                    <a:pt x="0" y="25602"/>
                    <a:pt x="3679" y="28983"/>
                    <a:pt x="4655" y="32972"/>
                  </a:cubicBezTo>
                  <a:cubicBezTo>
                    <a:pt x="5548" y="36615"/>
                    <a:pt x="4108" y="40365"/>
                    <a:pt x="2822" y="43901"/>
                  </a:cubicBezTo>
                  <a:cubicBezTo>
                    <a:pt x="2310" y="45318"/>
                    <a:pt x="1810" y="46795"/>
                    <a:pt x="1810" y="48307"/>
                  </a:cubicBezTo>
                  <a:cubicBezTo>
                    <a:pt x="1810" y="50271"/>
                    <a:pt x="2667" y="52152"/>
                    <a:pt x="3870" y="53724"/>
                  </a:cubicBezTo>
                  <a:cubicBezTo>
                    <a:pt x="6282" y="56900"/>
                    <a:pt x="10111" y="58988"/>
                    <a:pt x="14062" y="58988"/>
                  </a:cubicBezTo>
                  <a:cubicBezTo>
                    <a:pt x="15532" y="58988"/>
                    <a:pt x="17018" y="58699"/>
                    <a:pt x="18455" y="58070"/>
                  </a:cubicBezTo>
                  <a:cubicBezTo>
                    <a:pt x="21539" y="56701"/>
                    <a:pt x="23777" y="53724"/>
                    <a:pt x="24575" y="50450"/>
                  </a:cubicBezTo>
                  <a:cubicBezTo>
                    <a:pt x="25372" y="47164"/>
                    <a:pt x="24801" y="43640"/>
                    <a:pt x="23348" y="40592"/>
                  </a:cubicBezTo>
                  <a:cubicBezTo>
                    <a:pt x="22598" y="39044"/>
                    <a:pt x="21634" y="37591"/>
                    <a:pt x="20967" y="36008"/>
                  </a:cubicBezTo>
                  <a:cubicBezTo>
                    <a:pt x="20300" y="34424"/>
                    <a:pt x="19943" y="32614"/>
                    <a:pt x="20491" y="30983"/>
                  </a:cubicBezTo>
                  <a:cubicBezTo>
                    <a:pt x="21027" y="29412"/>
                    <a:pt x="22301" y="28233"/>
                    <a:pt x="23098" y="26780"/>
                  </a:cubicBezTo>
                  <a:cubicBezTo>
                    <a:pt x="24063" y="25018"/>
                    <a:pt x="24277" y="22946"/>
                    <a:pt x="24289" y="20934"/>
                  </a:cubicBezTo>
                  <a:cubicBezTo>
                    <a:pt x="24289" y="19660"/>
                    <a:pt x="24206" y="18363"/>
                    <a:pt x="23694" y="17196"/>
                  </a:cubicBezTo>
                  <a:cubicBezTo>
                    <a:pt x="22824" y="15231"/>
                    <a:pt x="20848" y="13933"/>
                    <a:pt x="19895" y="12005"/>
                  </a:cubicBezTo>
                  <a:cubicBezTo>
                    <a:pt x="18645" y="9481"/>
                    <a:pt x="19360" y="6361"/>
                    <a:pt x="18276" y="3766"/>
                  </a:cubicBezTo>
                  <a:cubicBezTo>
                    <a:pt x="17419" y="1706"/>
                    <a:pt x="15359" y="170"/>
                    <a:pt x="13133" y="15"/>
                  </a:cubicBezTo>
                  <a:cubicBezTo>
                    <a:pt x="13000" y="5"/>
                    <a:pt x="12867" y="0"/>
                    <a:pt x="12734" y="0"/>
                  </a:cubicBezTo>
                  <a:close/>
                </a:path>
              </a:pathLst>
            </a:custGeom>
            <a:solidFill>
              <a:schemeClr val="accen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 name="Google Shape;346;g1b266162c4c_2_242"/>
            <p:cNvSpPr/>
            <p:nvPr/>
          </p:nvSpPr>
          <p:spPr>
            <a:xfrm>
              <a:off x="8523388" y="3349450"/>
              <a:ext cx="25" cy="1830325"/>
            </a:xfrm>
            <a:custGeom>
              <a:rect b="b" l="l" r="r" t="t"/>
              <a:pathLst>
                <a:path extrusionOk="0" fill="none" h="73213" w="1">
                  <a:moveTo>
                    <a:pt x="1" y="1"/>
                  </a:moveTo>
                  <a:lnTo>
                    <a:pt x="1" y="73212"/>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 name="Google Shape;347;g1b266162c4c_2_242"/>
            <p:cNvSpPr/>
            <p:nvPr/>
          </p:nvSpPr>
          <p:spPr>
            <a:xfrm>
              <a:off x="8389763" y="3590575"/>
              <a:ext cx="133650" cy="130975"/>
            </a:xfrm>
            <a:custGeom>
              <a:rect b="b" l="l" r="r" t="t"/>
              <a:pathLst>
                <a:path extrusionOk="0" fill="none" h="5239" w="5346">
                  <a:moveTo>
                    <a:pt x="0" y="0"/>
                  </a:moveTo>
                  <a:lnTo>
                    <a:pt x="5346" y="5239"/>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 name="Google Shape;348;g1b266162c4c_2_242"/>
            <p:cNvSpPr/>
            <p:nvPr/>
          </p:nvSpPr>
          <p:spPr>
            <a:xfrm>
              <a:off x="8351063" y="3656650"/>
              <a:ext cx="170875" cy="154200"/>
            </a:xfrm>
            <a:custGeom>
              <a:rect b="b" l="l" r="r" t="t"/>
              <a:pathLst>
                <a:path extrusionOk="0" fill="none" h="6168" w="6835">
                  <a:moveTo>
                    <a:pt x="0" y="0"/>
                  </a:moveTo>
                  <a:lnTo>
                    <a:pt x="6834" y="6168"/>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 name="Google Shape;349;g1b266162c4c_2_242"/>
            <p:cNvSpPr/>
            <p:nvPr/>
          </p:nvSpPr>
          <p:spPr>
            <a:xfrm>
              <a:off x="8290638" y="3992700"/>
              <a:ext cx="231300" cy="143200"/>
            </a:xfrm>
            <a:custGeom>
              <a:rect b="b" l="l" r="r" t="t"/>
              <a:pathLst>
                <a:path extrusionOk="0" fill="none" h="5728" w="9252">
                  <a:moveTo>
                    <a:pt x="0" y="0"/>
                  </a:moveTo>
                  <a:lnTo>
                    <a:pt x="9251" y="5727"/>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 name="Google Shape;350;g1b266162c4c_2_242"/>
            <p:cNvSpPr/>
            <p:nvPr/>
          </p:nvSpPr>
          <p:spPr>
            <a:xfrm>
              <a:off x="8305813" y="4392150"/>
              <a:ext cx="214625" cy="136350"/>
            </a:xfrm>
            <a:custGeom>
              <a:rect b="b" l="l" r="r" t="t"/>
              <a:pathLst>
                <a:path extrusionOk="0" fill="none" h="5454" w="8585">
                  <a:moveTo>
                    <a:pt x="0" y="0"/>
                  </a:moveTo>
                  <a:lnTo>
                    <a:pt x="8585" y="5454"/>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 name="Google Shape;351;g1b266162c4c_2_242"/>
            <p:cNvSpPr/>
            <p:nvPr/>
          </p:nvSpPr>
          <p:spPr>
            <a:xfrm>
              <a:off x="8279613" y="4477575"/>
              <a:ext cx="240825" cy="159875"/>
            </a:xfrm>
            <a:custGeom>
              <a:rect b="b" l="l" r="r" t="t"/>
              <a:pathLst>
                <a:path extrusionOk="0" fill="none" h="6395" w="9633">
                  <a:moveTo>
                    <a:pt x="1" y="1"/>
                  </a:moveTo>
                  <a:lnTo>
                    <a:pt x="9633" y="6394"/>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 name="Google Shape;352;g1b266162c4c_2_242"/>
            <p:cNvSpPr/>
            <p:nvPr/>
          </p:nvSpPr>
          <p:spPr>
            <a:xfrm>
              <a:off x="8523388" y="3753075"/>
              <a:ext cx="206600" cy="175050"/>
            </a:xfrm>
            <a:custGeom>
              <a:rect b="b" l="l" r="r" t="t"/>
              <a:pathLst>
                <a:path extrusionOk="0" fill="none" h="7002" w="8264">
                  <a:moveTo>
                    <a:pt x="1" y="7002"/>
                  </a:moveTo>
                  <a:lnTo>
                    <a:pt x="8264" y="1"/>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 name="Google Shape;353;g1b266162c4c_2_242"/>
            <p:cNvSpPr/>
            <p:nvPr/>
          </p:nvSpPr>
          <p:spPr>
            <a:xfrm>
              <a:off x="8519238" y="4193900"/>
              <a:ext cx="205100" cy="108675"/>
            </a:xfrm>
            <a:custGeom>
              <a:rect b="b" l="l" r="r" t="t"/>
              <a:pathLst>
                <a:path extrusionOk="0" fill="none" h="4347" w="8204">
                  <a:moveTo>
                    <a:pt x="0" y="4347"/>
                  </a:moveTo>
                  <a:lnTo>
                    <a:pt x="8204" y="1"/>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 name="Google Shape;354;g1b266162c4c_2_242"/>
            <p:cNvSpPr/>
            <p:nvPr/>
          </p:nvSpPr>
          <p:spPr>
            <a:xfrm>
              <a:off x="8521913" y="4248975"/>
              <a:ext cx="220275" cy="118500"/>
            </a:xfrm>
            <a:custGeom>
              <a:rect b="b" l="l" r="r" t="t"/>
              <a:pathLst>
                <a:path extrusionOk="0" fill="none" h="4740" w="8811">
                  <a:moveTo>
                    <a:pt x="0" y="4739"/>
                  </a:moveTo>
                  <a:lnTo>
                    <a:pt x="8811" y="1"/>
                  </a:lnTo>
                </a:path>
              </a:pathLst>
            </a:custGeom>
            <a:noFill/>
            <a:ln cap="flat" cmpd="sng" w="22025">
              <a:solidFill>
                <a:schemeClr val="accent4"/>
              </a:solidFill>
              <a:prstDash val="solid"/>
              <a:miter lim="11906"/>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5" name="Shape 355"/>
        <p:cNvGrpSpPr/>
        <p:nvPr/>
      </p:nvGrpSpPr>
      <p:grpSpPr>
        <a:xfrm>
          <a:off x="0" y="0"/>
          <a:ext cx="0" cy="0"/>
          <a:chOff x="0" y="0"/>
          <a:chExt cx="0" cy="0"/>
        </a:xfrm>
      </p:grpSpPr>
      <p:sp>
        <p:nvSpPr>
          <p:cNvPr id="356" name="Google Shape;356;g1b266162c4c_2_275"/>
          <p:cNvSpPr txBox="1"/>
          <p:nvPr>
            <p:ph idx="1" type="subTitle"/>
          </p:nvPr>
        </p:nvSpPr>
        <p:spPr>
          <a:xfrm>
            <a:off x="967592" y="3936400"/>
            <a:ext cx="3815200" cy="1510000"/>
          </a:xfrm>
          <a:prstGeom prst="rect">
            <a:avLst/>
          </a:prstGeom>
          <a:noFill/>
          <a:ln>
            <a:noFill/>
          </a:ln>
        </p:spPr>
        <p:txBody>
          <a:bodyPr anchorCtr="0" anchor="t" bIns="121900" lIns="121900" spcFirstLastPara="1" rIns="121900" wrap="square" tIns="121900">
            <a:noAutofit/>
          </a:bodyPr>
          <a:lstStyle>
            <a:lvl1pPr lvl="0" algn="l">
              <a:lnSpc>
                <a:spcPct val="115000"/>
              </a:lnSpc>
              <a:spcBef>
                <a:spcPts val="0"/>
              </a:spcBef>
              <a:spcAft>
                <a:spcPts val="0"/>
              </a:spcAft>
              <a:buSzPts val="1900"/>
              <a:buNone/>
              <a:defRPr/>
            </a:lvl1pPr>
            <a:lvl2pPr lvl="1" algn="l">
              <a:lnSpc>
                <a:spcPct val="115000"/>
              </a:lnSpc>
              <a:spcBef>
                <a:spcPts val="2100"/>
              </a:spcBef>
              <a:spcAft>
                <a:spcPts val="0"/>
              </a:spcAft>
              <a:buSzPts val="1900"/>
              <a:buNone/>
              <a:defRPr/>
            </a:lvl2pPr>
            <a:lvl3pPr lvl="2" algn="l">
              <a:lnSpc>
                <a:spcPct val="115000"/>
              </a:lnSpc>
              <a:spcBef>
                <a:spcPts val="2100"/>
              </a:spcBef>
              <a:spcAft>
                <a:spcPts val="0"/>
              </a:spcAft>
              <a:buSzPts val="1900"/>
              <a:buNone/>
              <a:defRPr/>
            </a:lvl3pPr>
            <a:lvl4pPr lvl="3" algn="l">
              <a:lnSpc>
                <a:spcPct val="115000"/>
              </a:lnSpc>
              <a:spcBef>
                <a:spcPts val="2100"/>
              </a:spcBef>
              <a:spcAft>
                <a:spcPts val="0"/>
              </a:spcAft>
              <a:buSzPts val="1900"/>
              <a:buNone/>
              <a:defRPr/>
            </a:lvl4pPr>
            <a:lvl5pPr lvl="4" algn="l">
              <a:lnSpc>
                <a:spcPct val="115000"/>
              </a:lnSpc>
              <a:spcBef>
                <a:spcPts val="2100"/>
              </a:spcBef>
              <a:spcAft>
                <a:spcPts val="0"/>
              </a:spcAft>
              <a:buSzPts val="1900"/>
              <a:buNone/>
              <a:defRPr/>
            </a:lvl5pPr>
            <a:lvl6pPr lvl="5" algn="l">
              <a:lnSpc>
                <a:spcPct val="115000"/>
              </a:lnSpc>
              <a:spcBef>
                <a:spcPts val="2100"/>
              </a:spcBef>
              <a:spcAft>
                <a:spcPts val="0"/>
              </a:spcAft>
              <a:buSzPts val="1900"/>
              <a:buNone/>
              <a:defRPr/>
            </a:lvl6pPr>
            <a:lvl7pPr lvl="6" algn="l">
              <a:lnSpc>
                <a:spcPct val="115000"/>
              </a:lnSpc>
              <a:spcBef>
                <a:spcPts val="2100"/>
              </a:spcBef>
              <a:spcAft>
                <a:spcPts val="0"/>
              </a:spcAft>
              <a:buSzPts val="1900"/>
              <a:buNone/>
              <a:defRPr/>
            </a:lvl7pPr>
            <a:lvl8pPr lvl="7" algn="l">
              <a:lnSpc>
                <a:spcPct val="115000"/>
              </a:lnSpc>
              <a:spcBef>
                <a:spcPts val="2100"/>
              </a:spcBef>
              <a:spcAft>
                <a:spcPts val="0"/>
              </a:spcAft>
              <a:buSzPts val="1900"/>
              <a:buNone/>
              <a:defRPr/>
            </a:lvl8pPr>
            <a:lvl9pPr lvl="8" algn="l">
              <a:lnSpc>
                <a:spcPct val="115000"/>
              </a:lnSpc>
              <a:spcBef>
                <a:spcPts val="2100"/>
              </a:spcBef>
              <a:spcAft>
                <a:spcPts val="2100"/>
              </a:spcAft>
              <a:buSzPts val="1900"/>
              <a:buNone/>
              <a:defRPr/>
            </a:lvl9pPr>
          </a:lstStyle>
          <a:p/>
        </p:txBody>
      </p:sp>
      <p:sp>
        <p:nvSpPr>
          <p:cNvPr id="357" name="Google Shape;357;g1b266162c4c_2_275"/>
          <p:cNvSpPr txBox="1"/>
          <p:nvPr>
            <p:ph type="title"/>
          </p:nvPr>
        </p:nvSpPr>
        <p:spPr>
          <a:xfrm>
            <a:off x="926641" y="2287633"/>
            <a:ext cx="2603600" cy="9248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4000"/>
              <a:buNone/>
              <a:defRPr sz="45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3">
  <p:cSld name="CUSTOM_13">
    <p:bg>
      <p:bgPr>
        <a:solidFill>
          <a:schemeClr val="dk2"/>
        </a:solidFill>
      </p:bgPr>
    </p:bg>
    <p:spTree>
      <p:nvGrpSpPr>
        <p:cNvPr id="358" name="Shape 358"/>
        <p:cNvGrpSpPr/>
        <p:nvPr/>
      </p:nvGrpSpPr>
      <p:grpSpPr>
        <a:xfrm>
          <a:off x="0" y="0"/>
          <a:ext cx="0" cy="0"/>
          <a:chOff x="0" y="0"/>
          <a:chExt cx="0" cy="0"/>
        </a:xfrm>
      </p:grpSpPr>
      <p:sp>
        <p:nvSpPr>
          <p:cNvPr id="359" name="Google Shape;359;g1b266162c4c_2_278"/>
          <p:cNvSpPr/>
          <p:nvPr/>
        </p:nvSpPr>
        <p:spPr>
          <a:xfrm flipH="1">
            <a:off x="4296865" y="2123996"/>
            <a:ext cx="7806435" cy="3911233"/>
          </a:xfrm>
          <a:custGeom>
            <a:rect b="b" l="l" r="r" t="t"/>
            <a:pathLst>
              <a:path extrusionOk="0" h="113205" w="225946">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30980"/>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 name="Google Shape;360;g1b266162c4c_2_278"/>
          <p:cNvSpPr/>
          <p:nvPr/>
        </p:nvSpPr>
        <p:spPr>
          <a:xfrm>
            <a:off x="93" y="1134596"/>
            <a:ext cx="10905660" cy="5464028"/>
          </a:xfrm>
          <a:custGeom>
            <a:rect b="b" l="l" r="r" t="t"/>
            <a:pathLst>
              <a:path extrusionOk="0" h="113205" w="225946">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44313"/>
            </a:scheme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 name="Google Shape;361;g1b266162c4c_2_278"/>
          <p:cNvSpPr/>
          <p:nvPr/>
        </p:nvSpPr>
        <p:spPr>
          <a:xfrm>
            <a:off x="109" y="4053512"/>
            <a:ext cx="12191773" cy="2804487"/>
          </a:xfrm>
          <a:custGeom>
            <a:rect b="b" l="l" r="r" t="t"/>
            <a:pathLst>
              <a:path extrusionOk="0" h="58104" w="252592">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2" name="Google Shape;362;g1b266162c4c_2_278"/>
          <p:cNvSpPr txBox="1"/>
          <p:nvPr>
            <p:ph type="title"/>
          </p:nvPr>
        </p:nvSpPr>
        <p:spPr>
          <a:xfrm>
            <a:off x="956700" y="737320"/>
            <a:ext cx="10278400" cy="7636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p:txBody>
      </p:sp>
      <p:sp>
        <p:nvSpPr>
          <p:cNvPr id="363" name="Google Shape;363;g1b266162c4c_2_278"/>
          <p:cNvSpPr txBox="1"/>
          <p:nvPr>
            <p:ph idx="1" type="subTitle"/>
          </p:nvPr>
        </p:nvSpPr>
        <p:spPr>
          <a:xfrm>
            <a:off x="1550067" y="3345433"/>
            <a:ext cx="2646400" cy="15348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1900"/>
              <a:buNone/>
              <a:defRPr/>
            </a:lvl1pPr>
            <a:lvl2pPr lvl="1" algn="ctr">
              <a:lnSpc>
                <a:spcPct val="115000"/>
              </a:lnSpc>
              <a:spcBef>
                <a:spcPts val="2100"/>
              </a:spcBef>
              <a:spcAft>
                <a:spcPts val="0"/>
              </a:spcAft>
              <a:buSzPts val="1900"/>
              <a:buNone/>
              <a:defRPr/>
            </a:lvl2pPr>
            <a:lvl3pPr lvl="2" algn="ctr">
              <a:lnSpc>
                <a:spcPct val="115000"/>
              </a:lnSpc>
              <a:spcBef>
                <a:spcPts val="2100"/>
              </a:spcBef>
              <a:spcAft>
                <a:spcPts val="0"/>
              </a:spcAft>
              <a:buSzPts val="1900"/>
              <a:buNone/>
              <a:defRPr/>
            </a:lvl3pPr>
            <a:lvl4pPr lvl="3" algn="ctr">
              <a:lnSpc>
                <a:spcPct val="115000"/>
              </a:lnSpc>
              <a:spcBef>
                <a:spcPts val="2100"/>
              </a:spcBef>
              <a:spcAft>
                <a:spcPts val="0"/>
              </a:spcAft>
              <a:buSzPts val="1900"/>
              <a:buNone/>
              <a:defRPr/>
            </a:lvl4pPr>
            <a:lvl5pPr lvl="4" algn="ctr">
              <a:lnSpc>
                <a:spcPct val="115000"/>
              </a:lnSpc>
              <a:spcBef>
                <a:spcPts val="2100"/>
              </a:spcBef>
              <a:spcAft>
                <a:spcPts val="0"/>
              </a:spcAft>
              <a:buSzPts val="1900"/>
              <a:buNone/>
              <a:defRPr/>
            </a:lvl5pPr>
            <a:lvl6pPr lvl="5" algn="ctr">
              <a:lnSpc>
                <a:spcPct val="115000"/>
              </a:lnSpc>
              <a:spcBef>
                <a:spcPts val="2100"/>
              </a:spcBef>
              <a:spcAft>
                <a:spcPts val="0"/>
              </a:spcAft>
              <a:buSzPts val="1900"/>
              <a:buNone/>
              <a:defRPr/>
            </a:lvl6pPr>
            <a:lvl7pPr lvl="6" algn="ctr">
              <a:lnSpc>
                <a:spcPct val="115000"/>
              </a:lnSpc>
              <a:spcBef>
                <a:spcPts val="2100"/>
              </a:spcBef>
              <a:spcAft>
                <a:spcPts val="0"/>
              </a:spcAft>
              <a:buSzPts val="1900"/>
              <a:buNone/>
              <a:defRPr/>
            </a:lvl7pPr>
            <a:lvl8pPr lvl="7" algn="ctr">
              <a:lnSpc>
                <a:spcPct val="115000"/>
              </a:lnSpc>
              <a:spcBef>
                <a:spcPts val="2100"/>
              </a:spcBef>
              <a:spcAft>
                <a:spcPts val="0"/>
              </a:spcAft>
              <a:buSzPts val="1900"/>
              <a:buNone/>
              <a:defRPr/>
            </a:lvl8pPr>
            <a:lvl9pPr lvl="8" algn="ctr">
              <a:lnSpc>
                <a:spcPct val="115000"/>
              </a:lnSpc>
              <a:spcBef>
                <a:spcPts val="2100"/>
              </a:spcBef>
              <a:spcAft>
                <a:spcPts val="2100"/>
              </a:spcAft>
              <a:buSzPts val="1900"/>
              <a:buNone/>
              <a:defRPr/>
            </a:lvl9pPr>
          </a:lstStyle>
          <a:p/>
        </p:txBody>
      </p:sp>
      <p:sp>
        <p:nvSpPr>
          <p:cNvPr id="364" name="Google Shape;364;g1b266162c4c_2_278"/>
          <p:cNvSpPr txBox="1"/>
          <p:nvPr>
            <p:ph idx="2" type="title"/>
          </p:nvPr>
        </p:nvSpPr>
        <p:spPr>
          <a:xfrm>
            <a:off x="1550051" y="4983000"/>
            <a:ext cx="2646400" cy="656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
        <p:nvSpPr>
          <p:cNvPr id="365" name="Google Shape;365;g1b266162c4c_2_278"/>
          <p:cNvSpPr txBox="1"/>
          <p:nvPr>
            <p:ph idx="3" type="subTitle"/>
          </p:nvPr>
        </p:nvSpPr>
        <p:spPr>
          <a:xfrm>
            <a:off x="4772800" y="3345433"/>
            <a:ext cx="2646400" cy="15348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1900"/>
              <a:buNone/>
              <a:defRPr/>
            </a:lvl1pPr>
            <a:lvl2pPr lvl="1" algn="ctr">
              <a:lnSpc>
                <a:spcPct val="115000"/>
              </a:lnSpc>
              <a:spcBef>
                <a:spcPts val="2100"/>
              </a:spcBef>
              <a:spcAft>
                <a:spcPts val="0"/>
              </a:spcAft>
              <a:buSzPts val="1900"/>
              <a:buNone/>
              <a:defRPr/>
            </a:lvl2pPr>
            <a:lvl3pPr lvl="2" algn="ctr">
              <a:lnSpc>
                <a:spcPct val="115000"/>
              </a:lnSpc>
              <a:spcBef>
                <a:spcPts val="2100"/>
              </a:spcBef>
              <a:spcAft>
                <a:spcPts val="0"/>
              </a:spcAft>
              <a:buSzPts val="1900"/>
              <a:buNone/>
              <a:defRPr/>
            </a:lvl3pPr>
            <a:lvl4pPr lvl="3" algn="ctr">
              <a:lnSpc>
                <a:spcPct val="115000"/>
              </a:lnSpc>
              <a:spcBef>
                <a:spcPts val="2100"/>
              </a:spcBef>
              <a:spcAft>
                <a:spcPts val="0"/>
              </a:spcAft>
              <a:buSzPts val="1900"/>
              <a:buNone/>
              <a:defRPr/>
            </a:lvl4pPr>
            <a:lvl5pPr lvl="4" algn="ctr">
              <a:lnSpc>
                <a:spcPct val="115000"/>
              </a:lnSpc>
              <a:spcBef>
                <a:spcPts val="2100"/>
              </a:spcBef>
              <a:spcAft>
                <a:spcPts val="0"/>
              </a:spcAft>
              <a:buSzPts val="1900"/>
              <a:buNone/>
              <a:defRPr/>
            </a:lvl5pPr>
            <a:lvl6pPr lvl="5" algn="ctr">
              <a:lnSpc>
                <a:spcPct val="115000"/>
              </a:lnSpc>
              <a:spcBef>
                <a:spcPts val="2100"/>
              </a:spcBef>
              <a:spcAft>
                <a:spcPts val="0"/>
              </a:spcAft>
              <a:buSzPts val="1900"/>
              <a:buNone/>
              <a:defRPr/>
            </a:lvl6pPr>
            <a:lvl7pPr lvl="6" algn="ctr">
              <a:lnSpc>
                <a:spcPct val="115000"/>
              </a:lnSpc>
              <a:spcBef>
                <a:spcPts val="2100"/>
              </a:spcBef>
              <a:spcAft>
                <a:spcPts val="0"/>
              </a:spcAft>
              <a:buSzPts val="1900"/>
              <a:buNone/>
              <a:defRPr/>
            </a:lvl7pPr>
            <a:lvl8pPr lvl="7" algn="ctr">
              <a:lnSpc>
                <a:spcPct val="115000"/>
              </a:lnSpc>
              <a:spcBef>
                <a:spcPts val="2100"/>
              </a:spcBef>
              <a:spcAft>
                <a:spcPts val="0"/>
              </a:spcAft>
              <a:buSzPts val="1900"/>
              <a:buNone/>
              <a:defRPr/>
            </a:lvl8pPr>
            <a:lvl9pPr lvl="8" algn="ctr">
              <a:lnSpc>
                <a:spcPct val="115000"/>
              </a:lnSpc>
              <a:spcBef>
                <a:spcPts val="2100"/>
              </a:spcBef>
              <a:spcAft>
                <a:spcPts val="2100"/>
              </a:spcAft>
              <a:buSzPts val="1900"/>
              <a:buNone/>
              <a:defRPr/>
            </a:lvl9pPr>
          </a:lstStyle>
          <a:p/>
        </p:txBody>
      </p:sp>
      <p:sp>
        <p:nvSpPr>
          <p:cNvPr id="366" name="Google Shape;366;g1b266162c4c_2_278"/>
          <p:cNvSpPr txBox="1"/>
          <p:nvPr>
            <p:ph idx="4" type="title"/>
          </p:nvPr>
        </p:nvSpPr>
        <p:spPr>
          <a:xfrm>
            <a:off x="4772784" y="4983000"/>
            <a:ext cx="2646400" cy="656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
        <p:nvSpPr>
          <p:cNvPr id="367" name="Google Shape;367;g1b266162c4c_2_278"/>
          <p:cNvSpPr txBox="1"/>
          <p:nvPr>
            <p:ph idx="5" type="subTitle"/>
          </p:nvPr>
        </p:nvSpPr>
        <p:spPr>
          <a:xfrm>
            <a:off x="7995533" y="3345433"/>
            <a:ext cx="2646400" cy="1534800"/>
          </a:xfrm>
          <a:prstGeom prst="rect">
            <a:avLst/>
          </a:prstGeom>
          <a:noFill/>
          <a:ln>
            <a:noFill/>
          </a:ln>
        </p:spPr>
        <p:txBody>
          <a:bodyPr anchorCtr="0" anchor="t" bIns="121900" lIns="121900" spcFirstLastPara="1" rIns="121900" wrap="square" tIns="121900">
            <a:noAutofit/>
          </a:bodyPr>
          <a:lstStyle>
            <a:lvl1pPr lvl="0" algn="ctr">
              <a:lnSpc>
                <a:spcPct val="115000"/>
              </a:lnSpc>
              <a:spcBef>
                <a:spcPts val="0"/>
              </a:spcBef>
              <a:spcAft>
                <a:spcPts val="0"/>
              </a:spcAft>
              <a:buSzPts val="1900"/>
              <a:buNone/>
              <a:defRPr/>
            </a:lvl1pPr>
            <a:lvl2pPr lvl="1" algn="ctr">
              <a:lnSpc>
                <a:spcPct val="115000"/>
              </a:lnSpc>
              <a:spcBef>
                <a:spcPts val="2100"/>
              </a:spcBef>
              <a:spcAft>
                <a:spcPts val="0"/>
              </a:spcAft>
              <a:buSzPts val="1900"/>
              <a:buNone/>
              <a:defRPr/>
            </a:lvl2pPr>
            <a:lvl3pPr lvl="2" algn="ctr">
              <a:lnSpc>
                <a:spcPct val="115000"/>
              </a:lnSpc>
              <a:spcBef>
                <a:spcPts val="2100"/>
              </a:spcBef>
              <a:spcAft>
                <a:spcPts val="0"/>
              </a:spcAft>
              <a:buSzPts val="1900"/>
              <a:buNone/>
              <a:defRPr/>
            </a:lvl3pPr>
            <a:lvl4pPr lvl="3" algn="ctr">
              <a:lnSpc>
                <a:spcPct val="115000"/>
              </a:lnSpc>
              <a:spcBef>
                <a:spcPts val="2100"/>
              </a:spcBef>
              <a:spcAft>
                <a:spcPts val="0"/>
              </a:spcAft>
              <a:buSzPts val="1900"/>
              <a:buNone/>
              <a:defRPr/>
            </a:lvl4pPr>
            <a:lvl5pPr lvl="4" algn="ctr">
              <a:lnSpc>
                <a:spcPct val="115000"/>
              </a:lnSpc>
              <a:spcBef>
                <a:spcPts val="2100"/>
              </a:spcBef>
              <a:spcAft>
                <a:spcPts val="0"/>
              </a:spcAft>
              <a:buSzPts val="1900"/>
              <a:buNone/>
              <a:defRPr/>
            </a:lvl5pPr>
            <a:lvl6pPr lvl="5" algn="ctr">
              <a:lnSpc>
                <a:spcPct val="115000"/>
              </a:lnSpc>
              <a:spcBef>
                <a:spcPts val="2100"/>
              </a:spcBef>
              <a:spcAft>
                <a:spcPts val="0"/>
              </a:spcAft>
              <a:buSzPts val="1900"/>
              <a:buNone/>
              <a:defRPr/>
            </a:lvl6pPr>
            <a:lvl7pPr lvl="6" algn="ctr">
              <a:lnSpc>
                <a:spcPct val="115000"/>
              </a:lnSpc>
              <a:spcBef>
                <a:spcPts val="2100"/>
              </a:spcBef>
              <a:spcAft>
                <a:spcPts val="0"/>
              </a:spcAft>
              <a:buSzPts val="1900"/>
              <a:buNone/>
              <a:defRPr/>
            </a:lvl7pPr>
            <a:lvl8pPr lvl="7" algn="ctr">
              <a:lnSpc>
                <a:spcPct val="115000"/>
              </a:lnSpc>
              <a:spcBef>
                <a:spcPts val="2100"/>
              </a:spcBef>
              <a:spcAft>
                <a:spcPts val="0"/>
              </a:spcAft>
              <a:buSzPts val="1900"/>
              <a:buNone/>
              <a:defRPr/>
            </a:lvl8pPr>
            <a:lvl9pPr lvl="8" algn="ctr">
              <a:lnSpc>
                <a:spcPct val="115000"/>
              </a:lnSpc>
              <a:spcBef>
                <a:spcPts val="2100"/>
              </a:spcBef>
              <a:spcAft>
                <a:spcPts val="2100"/>
              </a:spcAft>
              <a:buSzPts val="1900"/>
              <a:buNone/>
              <a:defRPr/>
            </a:lvl9pPr>
          </a:lstStyle>
          <a:p/>
        </p:txBody>
      </p:sp>
      <p:sp>
        <p:nvSpPr>
          <p:cNvPr id="368" name="Google Shape;368;g1b266162c4c_2_278"/>
          <p:cNvSpPr txBox="1"/>
          <p:nvPr>
            <p:ph idx="6" type="title"/>
          </p:nvPr>
        </p:nvSpPr>
        <p:spPr>
          <a:xfrm>
            <a:off x="7995517" y="4983000"/>
            <a:ext cx="2646400" cy="656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3700"/>
              <a:buNone/>
              <a:defRPr sz="2400"/>
            </a:lvl1pPr>
            <a:lvl2pPr lvl="1" algn="ctr">
              <a:lnSpc>
                <a:spcPct val="100000"/>
              </a:lnSpc>
              <a:spcBef>
                <a:spcPts val="0"/>
              </a:spcBef>
              <a:spcAft>
                <a:spcPts val="0"/>
              </a:spcAft>
              <a:buSzPts val="3700"/>
              <a:buNone/>
              <a:defRPr sz="2400"/>
            </a:lvl2pPr>
            <a:lvl3pPr lvl="2" algn="ctr">
              <a:lnSpc>
                <a:spcPct val="100000"/>
              </a:lnSpc>
              <a:spcBef>
                <a:spcPts val="0"/>
              </a:spcBef>
              <a:spcAft>
                <a:spcPts val="0"/>
              </a:spcAft>
              <a:buSzPts val="3700"/>
              <a:buNone/>
              <a:defRPr sz="2400"/>
            </a:lvl3pPr>
            <a:lvl4pPr lvl="3" algn="ctr">
              <a:lnSpc>
                <a:spcPct val="100000"/>
              </a:lnSpc>
              <a:spcBef>
                <a:spcPts val="0"/>
              </a:spcBef>
              <a:spcAft>
                <a:spcPts val="0"/>
              </a:spcAft>
              <a:buSzPts val="3700"/>
              <a:buNone/>
              <a:defRPr sz="2400"/>
            </a:lvl4pPr>
            <a:lvl5pPr lvl="4" algn="ctr">
              <a:lnSpc>
                <a:spcPct val="100000"/>
              </a:lnSpc>
              <a:spcBef>
                <a:spcPts val="0"/>
              </a:spcBef>
              <a:spcAft>
                <a:spcPts val="0"/>
              </a:spcAft>
              <a:buSzPts val="3700"/>
              <a:buNone/>
              <a:defRPr sz="2400"/>
            </a:lvl5pPr>
            <a:lvl6pPr lvl="5" algn="ctr">
              <a:lnSpc>
                <a:spcPct val="100000"/>
              </a:lnSpc>
              <a:spcBef>
                <a:spcPts val="0"/>
              </a:spcBef>
              <a:spcAft>
                <a:spcPts val="0"/>
              </a:spcAft>
              <a:buSzPts val="3700"/>
              <a:buNone/>
              <a:defRPr sz="2400"/>
            </a:lvl6pPr>
            <a:lvl7pPr lvl="6" algn="ctr">
              <a:lnSpc>
                <a:spcPct val="100000"/>
              </a:lnSpc>
              <a:spcBef>
                <a:spcPts val="0"/>
              </a:spcBef>
              <a:spcAft>
                <a:spcPts val="0"/>
              </a:spcAft>
              <a:buSzPts val="3700"/>
              <a:buNone/>
              <a:defRPr sz="2400"/>
            </a:lvl7pPr>
            <a:lvl8pPr lvl="7" algn="ctr">
              <a:lnSpc>
                <a:spcPct val="100000"/>
              </a:lnSpc>
              <a:spcBef>
                <a:spcPts val="0"/>
              </a:spcBef>
              <a:spcAft>
                <a:spcPts val="0"/>
              </a:spcAft>
              <a:buSzPts val="3700"/>
              <a:buNone/>
              <a:defRPr sz="2400"/>
            </a:lvl8pPr>
            <a:lvl9pPr lvl="8" algn="ctr">
              <a:lnSpc>
                <a:spcPct val="100000"/>
              </a:lnSpc>
              <a:spcBef>
                <a:spcPts val="0"/>
              </a:spcBef>
              <a:spcAft>
                <a:spcPts val="0"/>
              </a:spcAft>
              <a:buSzPts val="3700"/>
              <a:buNone/>
              <a:defRPr sz="24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CUSTOM_14">
    <p:spTree>
      <p:nvGrpSpPr>
        <p:cNvPr id="369" name="Shape 369"/>
        <p:cNvGrpSpPr/>
        <p:nvPr/>
      </p:nvGrpSpPr>
      <p:grpSpPr>
        <a:xfrm>
          <a:off x="0" y="0"/>
          <a:ext cx="0" cy="0"/>
          <a:chOff x="0" y="0"/>
          <a:chExt cx="0" cy="0"/>
        </a:xfrm>
      </p:grpSpPr>
      <p:sp>
        <p:nvSpPr>
          <p:cNvPr id="370" name="Google Shape;370;g1b266162c4c_2_289"/>
          <p:cNvSpPr txBox="1"/>
          <p:nvPr>
            <p:ph type="title"/>
          </p:nvPr>
        </p:nvSpPr>
        <p:spPr>
          <a:xfrm>
            <a:off x="7532767" y="841921"/>
            <a:ext cx="3702400" cy="1228400"/>
          </a:xfrm>
          <a:prstGeom prst="rect">
            <a:avLst/>
          </a:prstGeom>
          <a:noFill/>
          <a:ln>
            <a:noFill/>
          </a:ln>
        </p:spPr>
        <p:txBody>
          <a:bodyPr anchorCtr="0" anchor="ctr" bIns="121900" lIns="121900" spcFirstLastPara="1" rIns="121900" wrap="square" tIns="121900">
            <a:noAutofit/>
          </a:bodyPr>
          <a:lstStyle>
            <a:lvl1pPr lvl="0" algn="r">
              <a:lnSpc>
                <a:spcPct val="100000"/>
              </a:lnSpc>
              <a:spcBef>
                <a:spcPts val="0"/>
              </a:spcBef>
              <a:spcAft>
                <a:spcPts val="0"/>
              </a:spcAft>
              <a:buSzPts val="8000"/>
              <a:buNone/>
              <a:defRPr sz="9300"/>
            </a:lvl1pPr>
            <a:lvl2pPr lvl="1" algn="r">
              <a:lnSpc>
                <a:spcPct val="100000"/>
              </a:lnSpc>
              <a:spcBef>
                <a:spcPts val="0"/>
              </a:spcBef>
              <a:spcAft>
                <a:spcPts val="0"/>
              </a:spcAft>
              <a:buSzPts val="8000"/>
              <a:buNone/>
              <a:defRPr sz="8000"/>
            </a:lvl2pPr>
            <a:lvl3pPr lvl="2" algn="r">
              <a:lnSpc>
                <a:spcPct val="100000"/>
              </a:lnSpc>
              <a:spcBef>
                <a:spcPts val="0"/>
              </a:spcBef>
              <a:spcAft>
                <a:spcPts val="0"/>
              </a:spcAft>
              <a:buSzPts val="8000"/>
              <a:buNone/>
              <a:defRPr sz="8000"/>
            </a:lvl3pPr>
            <a:lvl4pPr lvl="3" algn="r">
              <a:lnSpc>
                <a:spcPct val="100000"/>
              </a:lnSpc>
              <a:spcBef>
                <a:spcPts val="0"/>
              </a:spcBef>
              <a:spcAft>
                <a:spcPts val="0"/>
              </a:spcAft>
              <a:buSzPts val="8000"/>
              <a:buNone/>
              <a:defRPr sz="8000"/>
            </a:lvl4pPr>
            <a:lvl5pPr lvl="4" algn="r">
              <a:lnSpc>
                <a:spcPct val="100000"/>
              </a:lnSpc>
              <a:spcBef>
                <a:spcPts val="0"/>
              </a:spcBef>
              <a:spcAft>
                <a:spcPts val="0"/>
              </a:spcAft>
              <a:buSzPts val="8000"/>
              <a:buNone/>
              <a:defRPr sz="8000"/>
            </a:lvl5pPr>
            <a:lvl6pPr lvl="5" algn="r">
              <a:lnSpc>
                <a:spcPct val="100000"/>
              </a:lnSpc>
              <a:spcBef>
                <a:spcPts val="0"/>
              </a:spcBef>
              <a:spcAft>
                <a:spcPts val="0"/>
              </a:spcAft>
              <a:buSzPts val="8000"/>
              <a:buNone/>
              <a:defRPr sz="8000"/>
            </a:lvl6pPr>
            <a:lvl7pPr lvl="6" algn="r">
              <a:lnSpc>
                <a:spcPct val="100000"/>
              </a:lnSpc>
              <a:spcBef>
                <a:spcPts val="0"/>
              </a:spcBef>
              <a:spcAft>
                <a:spcPts val="0"/>
              </a:spcAft>
              <a:buSzPts val="8000"/>
              <a:buNone/>
              <a:defRPr sz="8000"/>
            </a:lvl7pPr>
            <a:lvl8pPr lvl="7" algn="r">
              <a:lnSpc>
                <a:spcPct val="100000"/>
              </a:lnSpc>
              <a:spcBef>
                <a:spcPts val="0"/>
              </a:spcBef>
              <a:spcAft>
                <a:spcPts val="0"/>
              </a:spcAft>
              <a:buSzPts val="8000"/>
              <a:buNone/>
              <a:defRPr sz="8000"/>
            </a:lvl8pPr>
            <a:lvl9pPr lvl="8" algn="r">
              <a:lnSpc>
                <a:spcPct val="100000"/>
              </a:lnSpc>
              <a:spcBef>
                <a:spcPts val="0"/>
              </a:spcBef>
              <a:spcAft>
                <a:spcPts val="0"/>
              </a:spcAft>
              <a:buSzPts val="8000"/>
              <a:buNone/>
              <a:defRPr sz="8000"/>
            </a:lvl9pPr>
          </a:lstStyle>
          <a:p/>
        </p:txBody>
      </p:sp>
      <p:sp>
        <p:nvSpPr>
          <p:cNvPr id="371" name="Google Shape;371;g1b266162c4c_2_289"/>
          <p:cNvSpPr txBox="1"/>
          <p:nvPr>
            <p:ph idx="1" type="subTitle"/>
          </p:nvPr>
        </p:nvSpPr>
        <p:spPr>
          <a:xfrm>
            <a:off x="8055200" y="2833533"/>
            <a:ext cx="3180000" cy="1107600"/>
          </a:xfrm>
          <a:prstGeom prst="rect">
            <a:avLst/>
          </a:prstGeom>
          <a:noFill/>
          <a:ln>
            <a:noFill/>
          </a:ln>
        </p:spPr>
        <p:txBody>
          <a:bodyPr anchorCtr="0" anchor="t" bIns="121900" lIns="121900" spcFirstLastPara="1" rIns="121900" wrap="square" tIns="121900">
            <a:noAutofit/>
          </a:bodyPr>
          <a:lstStyle>
            <a:lvl1pPr lvl="0" algn="r">
              <a:lnSpc>
                <a:spcPct val="100000"/>
              </a:lnSpc>
              <a:spcBef>
                <a:spcPts val="0"/>
              </a:spcBef>
              <a:spcAft>
                <a:spcPts val="0"/>
              </a:spcAft>
              <a:buSzPts val="1900"/>
              <a:buNone/>
              <a:defRPr/>
            </a:lvl1pPr>
            <a:lvl2pPr lvl="1" algn="r">
              <a:lnSpc>
                <a:spcPct val="100000"/>
              </a:lnSpc>
              <a:spcBef>
                <a:spcPts val="2100"/>
              </a:spcBef>
              <a:spcAft>
                <a:spcPts val="0"/>
              </a:spcAft>
              <a:buSzPts val="1900"/>
              <a:buNone/>
              <a:defRPr/>
            </a:lvl2pPr>
            <a:lvl3pPr lvl="2" algn="r">
              <a:lnSpc>
                <a:spcPct val="100000"/>
              </a:lnSpc>
              <a:spcBef>
                <a:spcPts val="2100"/>
              </a:spcBef>
              <a:spcAft>
                <a:spcPts val="0"/>
              </a:spcAft>
              <a:buSzPts val="1900"/>
              <a:buNone/>
              <a:defRPr/>
            </a:lvl3pPr>
            <a:lvl4pPr lvl="3" algn="r">
              <a:lnSpc>
                <a:spcPct val="100000"/>
              </a:lnSpc>
              <a:spcBef>
                <a:spcPts val="2100"/>
              </a:spcBef>
              <a:spcAft>
                <a:spcPts val="0"/>
              </a:spcAft>
              <a:buSzPts val="1900"/>
              <a:buNone/>
              <a:defRPr/>
            </a:lvl4pPr>
            <a:lvl5pPr lvl="4" algn="r">
              <a:lnSpc>
                <a:spcPct val="100000"/>
              </a:lnSpc>
              <a:spcBef>
                <a:spcPts val="2100"/>
              </a:spcBef>
              <a:spcAft>
                <a:spcPts val="0"/>
              </a:spcAft>
              <a:buSzPts val="1900"/>
              <a:buNone/>
              <a:defRPr/>
            </a:lvl5pPr>
            <a:lvl6pPr lvl="5" algn="r">
              <a:lnSpc>
                <a:spcPct val="100000"/>
              </a:lnSpc>
              <a:spcBef>
                <a:spcPts val="2100"/>
              </a:spcBef>
              <a:spcAft>
                <a:spcPts val="0"/>
              </a:spcAft>
              <a:buSzPts val="1900"/>
              <a:buNone/>
              <a:defRPr/>
            </a:lvl6pPr>
            <a:lvl7pPr lvl="6" algn="r">
              <a:lnSpc>
                <a:spcPct val="100000"/>
              </a:lnSpc>
              <a:spcBef>
                <a:spcPts val="2100"/>
              </a:spcBef>
              <a:spcAft>
                <a:spcPts val="0"/>
              </a:spcAft>
              <a:buSzPts val="1900"/>
              <a:buNone/>
              <a:defRPr/>
            </a:lvl7pPr>
            <a:lvl8pPr lvl="7" algn="r">
              <a:lnSpc>
                <a:spcPct val="100000"/>
              </a:lnSpc>
              <a:spcBef>
                <a:spcPts val="2100"/>
              </a:spcBef>
              <a:spcAft>
                <a:spcPts val="0"/>
              </a:spcAft>
              <a:buSzPts val="1900"/>
              <a:buNone/>
              <a:defRPr/>
            </a:lvl8pPr>
            <a:lvl9pPr lvl="8" algn="r">
              <a:lnSpc>
                <a:spcPct val="100000"/>
              </a:lnSpc>
              <a:spcBef>
                <a:spcPts val="2100"/>
              </a:spcBef>
              <a:spcAft>
                <a:spcPts val="2100"/>
              </a:spcAft>
              <a:buSzPts val="1900"/>
              <a:buNone/>
              <a:defRPr/>
            </a:lvl9pPr>
          </a:lstStyle>
          <a:p/>
        </p:txBody>
      </p:sp>
      <p:sp>
        <p:nvSpPr>
          <p:cNvPr id="372" name="Google Shape;372;g1b266162c4c_2_289"/>
          <p:cNvSpPr txBox="1"/>
          <p:nvPr>
            <p:ph idx="2" type="title"/>
          </p:nvPr>
        </p:nvSpPr>
        <p:spPr>
          <a:xfrm>
            <a:off x="7986933" y="2461900"/>
            <a:ext cx="3248400" cy="512000"/>
          </a:xfrm>
          <a:prstGeom prst="rect">
            <a:avLst/>
          </a:prstGeom>
          <a:noFill/>
          <a:ln>
            <a:noFill/>
          </a:ln>
        </p:spPr>
        <p:txBody>
          <a:bodyPr anchorCtr="0" anchor="b" bIns="121900" lIns="121900" spcFirstLastPara="1" rIns="121900" wrap="square" tIns="121900">
            <a:noAutofit/>
          </a:bodyPr>
          <a:lstStyle>
            <a:lvl1pPr lvl="0" algn="r">
              <a:lnSpc>
                <a:spcPct val="100000"/>
              </a:lnSpc>
              <a:spcBef>
                <a:spcPts val="0"/>
              </a:spcBef>
              <a:spcAft>
                <a:spcPts val="0"/>
              </a:spcAft>
              <a:buSzPts val="3700"/>
              <a:buNone/>
              <a:defRPr sz="2300"/>
            </a:lvl1pPr>
            <a:lvl2pPr lvl="1" algn="l">
              <a:lnSpc>
                <a:spcPct val="100000"/>
              </a:lnSpc>
              <a:spcBef>
                <a:spcPts val="0"/>
              </a:spcBef>
              <a:spcAft>
                <a:spcPts val="0"/>
              </a:spcAft>
              <a:buSzPts val="3700"/>
              <a:buNone/>
              <a:defRPr>
                <a:latin typeface="Open Sans"/>
                <a:ea typeface="Open Sans"/>
                <a:cs typeface="Open Sans"/>
                <a:sym typeface="Open Sans"/>
              </a:defRPr>
            </a:lvl2pPr>
            <a:lvl3pPr lvl="2" algn="l">
              <a:lnSpc>
                <a:spcPct val="100000"/>
              </a:lnSpc>
              <a:spcBef>
                <a:spcPts val="0"/>
              </a:spcBef>
              <a:spcAft>
                <a:spcPts val="0"/>
              </a:spcAft>
              <a:buSzPts val="3700"/>
              <a:buNone/>
              <a:defRPr>
                <a:latin typeface="Open Sans"/>
                <a:ea typeface="Open Sans"/>
                <a:cs typeface="Open Sans"/>
                <a:sym typeface="Open Sans"/>
              </a:defRPr>
            </a:lvl3pPr>
            <a:lvl4pPr lvl="3" algn="l">
              <a:lnSpc>
                <a:spcPct val="100000"/>
              </a:lnSpc>
              <a:spcBef>
                <a:spcPts val="0"/>
              </a:spcBef>
              <a:spcAft>
                <a:spcPts val="0"/>
              </a:spcAft>
              <a:buSzPts val="3700"/>
              <a:buNone/>
              <a:defRPr>
                <a:latin typeface="Open Sans"/>
                <a:ea typeface="Open Sans"/>
                <a:cs typeface="Open Sans"/>
                <a:sym typeface="Open Sans"/>
              </a:defRPr>
            </a:lvl4pPr>
            <a:lvl5pPr lvl="4" algn="l">
              <a:lnSpc>
                <a:spcPct val="100000"/>
              </a:lnSpc>
              <a:spcBef>
                <a:spcPts val="0"/>
              </a:spcBef>
              <a:spcAft>
                <a:spcPts val="0"/>
              </a:spcAft>
              <a:buSzPts val="3700"/>
              <a:buNone/>
              <a:defRPr>
                <a:latin typeface="Open Sans"/>
                <a:ea typeface="Open Sans"/>
                <a:cs typeface="Open Sans"/>
                <a:sym typeface="Open Sans"/>
              </a:defRPr>
            </a:lvl5pPr>
            <a:lvl6pPr lvl="5" algn="l">
              <a:lnSpc>
                <a:spcPct val="100000"/>
              </a:lnSpc>
              <a:spcBef>
                <a:spcPts val="0"/>
              </a:spcBef>
              <a:spcAft>
                <a:spcPts val="0"/>
              </a:spcAft>
              <a:buSzPts val="3700"/>
              <a:buNone/>
              <a:defRPr>
                <a:latin typeface="Open Sans"/>
                <a:ea typeface="Open Sans"/>
                <a:cs typeface="Open Sans"/>
                <a:sym typeface="Open Sans"/>
              </a:defRPr>
            </a:lvl6pPr>
            <a:lvl7pPr lvl="6" algn="l">
              <a:lnSpc>
                <a:spcPct val="100000"/>
              </a:lnSpc>
              <a:spcBef>
                <a:spcPts val="0"/>
              </a:spcBef>
              <a:spcAft>
                <a:spcPts val="0"/>
              </a:spcAft>
              <a:buSzPts val="3700"/>
              <a:buNone/>
              <a:defRPr>
                <a:latin typeface="Open Sans"/>
                <a:ea typeface="Open Sans"/>
                <a:cs typeface="Open Sans"/>
                <a:sym typeface="Open Sans"/>
              </a:defRPr>
            </a:lvl7pPr>
            <a:lvl8pPr lvl="7" algn="l">
              <a:lnSpc>
                <a:spcPct val="100000"/>
              </a:lnSpc>
              <a:spcBef>
                <a:spcPts val="0"/>
              </a:spcBef>
              <a:spcAft>
                <a:spcPts val="0"/>
              </a:spcAft>
              <a:buSzPts val="3700"/>
              <a:buNone/>
              <a:defRPr>
                <a:latin typeface="Open Sans"/>
                <a:ea typeface="Open Sans"/>
                <a:cs typeface="Open Sans"/>
                <a:sym typeface="Open Sans"/>
              </a:defRPr>
            </a:lvl8pPr>
            <a:lvl9pPr lvl="8" algn="l">
              <a:lnSpc>
                <a:spcPct val="100000"/>
              </a:lnSpc>
              <a:spcBef>
                <a:spcPts val="0"/>
              </a:spcBef>
              <a:spcAft>
                <a:spcPts val="0"/>
              </a:spcAft>
              <a:buSzPts val="3700"/>
              <a:buNone/>
              <a:defRPr>
                <a:latin typeface="Open Sans"/>
                <a:ea typeface="Open Sans"/>
                <a:cs typeface="Open Sans"/>
                <a:sym typeface="Open Sans"/>
              </a:defRPr>
            </a:lvl9pPr>
          </a:lstStyle>
          <a:p/>
        </p:txBody>
      </p:sp>
      <p:sp>
        <p:nvSpPr>
          <p:cNvPr id="373" name="Google Shape;373;g1b266162c4c_2_289"/>
          <p:cNvSpPr txBox="1"/>
          <p:nvPr/>
        </p:nvSpPr>
        <p:spPr>
          <a:xfrm>
            <a:off x="956700" y="723667"/>
            <a:ext cx="3768400" cy="10784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400"/>
              </a:spcBef>
              <a:spcAft>
                <a:spcPts val="0"/>
              </a:spcAft>
              <a:buClr>
                <a:srgbClr val="000000"/>
              </a:buClr>
              <a:buSzPts val="1300"/>
              <a:buFont typeface="Arial"/>
              <a:buNone/>
            </a:pPr>
            <a:r>
              <a:rPr b="0" i="0" lang="en-IN" sz="1300" u="none" cap="none" strike="noStrike">
                <a:solidFill>
                  <a:schemeClr val="dk1"/>
                </a:solidFill>
                <a:latin typeface="Open Sans"/>
                <a:ea typeface="Open Sans"/>
                <a:cs typeface="Open Sans"/>
                <a:sym typeface="Open Sans"/>
              </a:rPr>
              <a:t>CREDITS: This presentation template was created by </a:t>
            </a:r>
            <a:r>
              <a:rPr b="1" i="0" lang="en-IN" sz="1300" u="none" cap="none" strike="noStrike">
                <a:solidFill>
                  <a:schemeClr val="hlink"/>
                </a:solidFill>
                <a:uFill>
                  <a:noFill/>
                </a:uFill>
                <a:latin typeface="Open Sans"/>
                <a:ea typeface="Open Sans"/>
                <a:cs typeface="Open Sans"/>
                <a:sym typeface="Open Sans"/>
                <a:hlinkClick r:id="rId2"/>
              </a:rPr>
              <a:t>Slidesgo</a:t>
            </a:r>
            <a:r>
              <a:rPr b="0" i="0" lang="en-IN" sz="1300" u="none" cap="none" strike="noStrike">
                <a:solidFill>
                  <a:schemeClr val="dk1"/>
                </a:solidFill>
                <a:latin typeface="Open Sans"/>
                <a:ea typeface="Open Sans"/>
                <a:cs typeface="Open Sans"/>
                <a:sym typeface="Open Sans"/>
              </a:rPr>
              <a:t>, including icons by </a:t>
            </a:r>
            <a:r>
              <a:rPr b="1" i="0" lang="en-IN" sz="1300" u="none" cap="none" strike="noStrike">
                <a:solidFill>
                  <a:schemeClr val="hlink"/>
                </a:solidFill>
                <a:uFill>
                  <a:noFill/>
                </a:uFill>
                <a:latin typeface="Open Sans"/>
                <a:ea typeface="Open Sans"/>
                <a:cs typeface="Open Sans"/>
                <a:sym typeface="Open Sans"/>
                <a:hlinkClick r:id="rId3"/>
              </a:rPr>
              <a:t>Flaticon</a:t>
            </a:r>
            <a:r>
              <a:rPr b="0" i="0" lang="en-IN" sz="1300" u="none" cap="none" strike="noStrike">
                <a:solidFill>
                  <a:schemeClr val="dk1"/>
                </a:solidFill>
                <a:latin typeface="Open Sans"/>
                <a:ea typeface="Open Sans"/>
                <a:cs typeface="Open Sans"/>
                <a:sym typeface="Open Sans"/>
              </a:rPr>
              <a:t>, infographics &amp; images by </a:t>
            </a:r>
            <a:r>
              <a:rPr b="1" i="0" lang="en-IN" sz="1300" u="none" cap="none" strike="noStrike">
                <a:solidFill>
                  <a:schemeClr val="hlink"/>
                </a:solidFill>
                <a:uFill>
                  <a:noFill/>
                </a:uFill>
                <a:latin typeface="Open Sans"/>
                <a:ea typeface="Open Sans"/>
                <a:cs typeface="Open Sans"/>
                <a:sym typeface="Open Sans"/>
                <a:hlinkClick r:id="rId4"/>
              </a:rPr>
              <a:t>Freepik</a:t>
            </a:r>
            <a:r>
              <a:rPr b="0" i="0" lang="en-IN" sz="1300" u="none" cap="none" strike="noStrike">
                <a:solidFill>
                  <a:schemeClr val="dk1"/>
                </a:solidFill>
                <a:latin typeface="Open Sans"/>
                <a:ea typeface="Open Sans"/>
                <a:cs typeface="Open Sans"/>
                <a:sym typeface="Open Sans"/>
              </a:rPr>
              <a:t> and illustrations by </a:t>
            </a:r>
            <a:r>
              <a:rPr b="1" i="0" lang="en-IN" sz="1300" u="none" cap="none" strike="noStrike">
                <a:solidFill>
                  <a:schemeClr val="hlink"/>
                </a:solidFill>
                <a:uFill>
                  <a:noFill/>
                </a:uFill>
                <a:latin typeface="Open Sans"/>
                <a:ea typeface="Open Sans"/>
                <a:cs typeface="Open Sans"/>
                <a:sym typeface="Open Sans"/>
                <a:hlinkClick r:id="rId5"/>
              </a:rPr>
              <a:t>Stories</a:t>
            </a:r>
            <a:endParaRPr b="0" i="0" sz="1200" u="none" cap="none" strike="noStrike">
              <a:solidFill>
                <a:schemeClr val="dk1"/>
              </a:solidFill>
              <a:latin typeface="Open Sans"/>
              <a:ea typeface="Open Sans"/>
              <a:cs typeface="Open Sans"/>
              <a:sym typeface="Open San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74" name="Shape 374"/>
        <p:cNvGrpSpPr/>
        <p:nvPr/>
      </p:nvGrpSpPr>
      <p:grpSpPr>
        <a:xfrm>
          <a:off x="0" y="0"/>
          <a:ext cx="0" cy="0"/>
          <a:chOff x="0" y="0"/>
          <a:chExt cx="0" cy="0"/>
        </a:xfrm>
      </p:grpSpPr>
      <p:sp>
        <p:nvSpPr>
          <p:cNvPr id="375" name="Google Shape;375;g1b266162c4c_2_294"/>
          <p:cNvSpPr txBox="1"/>
          <p:nvPr>
            <p:ph idx="1" type="body"/>
          </p:nvPr>
        </p:nvSpPr>
        <p:spPr>
          <a:xfrm>
            <a:off x="415600" y="5640767"/>
            <a:ext cx="7998400" cy="806800"/>
          </a:xfrm>
          <a:prstGeom prst="rect">
            <a:avLst/>
          </a:prstGeom>
          <a:noFill/>
          <a:ln>
            <a:noFill/>
          </a:ln>
        </p:spPr>
        <p:txBody>
          <a:bodyPr anchorCtr="0" anchor="ctr" bIns="121900" lIns="121900" spcFirstLastPara="1" rIns="121900" wrap="square" tIns="121900">
            <a:noAutofit/>
          </a:bodyPr>
          <a:lstStyle>
            <a:lvl1pPr indent="-228600" lvl="0" marL="457200" algn="l">
              <a:lnSpc>
                <a:spcPct val="100000"/>
              </a:lnSpc>
              <a:spcBef>
                <a:spcPts val="0"/>
              </a:spcBef>
              <a:spcAft>
                <a:spcPts val="0"/>
              </a:spcAft>
              <a:buSzPts val="1900"/>
              <a:buNone/>
              <a:defRPr/>
            </a:lvl1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1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1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8"/>
          <p:cNvSpPr/>
          <p:nvPr>
            <p:ph idx="2" type="pic"/>
          </p:nvPr>
        </p:nvSpPr>
        <p:spPr>
          <a:xfrm>
            <a:off x="5183188" y="987425"/>
            <a:ext cx="6172200" cy="4873625"/>
          </a:xfrm>
          <a:prstGeom prst="rect">
            <a:avLst/>
          </a:prstGeom>
          <a:noFill/>
          <a:ln>
            <a:noFill/>
          </a:ln>
        </p:spPr>
      </p:sp>
      <p:sp>
        <p:nvSpPr>
          <p:cNvPr id="64" name="Google Shape;64;p1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theme" Target="../theme/theme3.xml"/><Relationship Id="rId25" Type="http://schemas.openxmlformats.org/officeDocument/2006/relationships/slideLayout" Target="../slideLayouts/slideLayout36.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0" name="Shape 80"/>
        <p:cNvGrpSpPr/>
        <p:nvPr/>
      </p:nvGrpSpPr>
      <p:grpSpPr>
        <a:xfrm>
          <a:off x="0" y="0"/>
          <a:ext cx="0" cy="0"/>
          <a:chOff x="0" y="0"/>
          <a:chExt cx="0" cy="0"/>
        </a:xfrm>
      </p:grpSpPr>
      <p:sp>
        <p:nvSpPr>
          <p:cNvPr id="81" name="Google Shape;81;g1b266162c4c_2_0"/>
          <p:cNvSpPr txBox="1"/>
          <p:nvPr>
            <p:ph type="title"/>
          </p:nvPr>
        </p:nvSpPr>
        <p:spPr>
          <a:xfrm>
            <a:off x="415600" y="593367"/>
            <a:ext cx="11360800" cy="763600"/>
          </a:xfrm>
          <a:prstGeom prst="rect">
            <a:avLst/>
          </a:prstGeom>
          <a:noFill/>
          <a:ln>
            <a:noFill/>
          </a:ln>
        </p:spPr>
        <p:txBody>
          <a:bodyPr anchorCtr="0" anchor="t" bIns="121900" lIns="121900" spcFirstLastPara="1" rIns="121900" wrap="square" tIns="121900">
            <a:noAutofit/>
          </a:bodyPr>
          <a:lstStyle>
            <a:lvl1pPr lvl="0" marR="0" rtl="0" algn="l">
              <a:lnSpc>
                <a:spcPct val="100000"/>
              </a:lnSpc>
              <a:spcBef>
                <a:spcPts val="0"/>
              </a:spcBef>
              <a:spcAft>
                <a:spcPts val="0"/>
              </a:spcAft>
              <a:buClr>
                <a:schemeClr val="dk1"/>
              </a:buClr>
              <a:buSzPts val="3700"/>
              <a:buFont typeface="Oswald"/>
              <a:buNone/>
              <a:defRPr b="0" i="0" sz="3700" u="none" cap="none" strike="noStrike">
                <a:solidFill>
                  <a:schemeClr val="dk1"/>
                </a:solidFill>
                <a:latin typeface="Oswald"/>
                <a:ea typeface="Oswald"/>
                <a:cs typeface="Oswald"/>
                <a:sym typeface="Oswald"/>
              </a:defRPr>
            </a:lvl1pPr>
            <a:lvl2pPr lvl="1" marR="0" rtl="0" algn="l">
              <a:lnSpc>
                <a:spcPct val="100000"/>
              </a:lnSpc>
              <a:spcBef>
                <a:spcPts val="0"/>
              </a:spcBef>
              <a:spcAft>
                <a:spcPts val="0"/>
              </a:spcAft>
              <a:buClr>
                <a:schemeClr val="dk1"/>
              </a:buClr>
              <a:buSzPts val="3700"/>
              <a:buFont typeface="Oswald"/>
              <a:buNone/>
              <a:defRPr b="0" i="0" sz="3700" u="none" cap="none" strike="noStrike">
                <a:solidFill>
                  <a:schemeClr val="dk1"/>
                </a:solidFill>
                <a:latin typeface="Oswald"/>
                <a:ea typeface="Oswald"/>
                <a:cs typeface="Oswald"/>
                <a:sym typeface="Oswald"/>
              </a:defRPr>
            </a:lvl2pPr>
            <a:lvl3pPr lvl="2" marR="0" rtl="0" algn="l">
              <a:lnSpc>
                <a:spcPct val="100000"/>
              </a:lnSpc>
              <a:spcBef>
                <a:spcPts val="0"/>
              </a:spcBef>
              <a:spcAft>
                <a:spcPts val="0"/>
              </a:spcAft>
              <a:buClr>
                <a:schemeClr val="dk1"/>
              </a:buClr>
              <a:buSzPts val="3700"/>
              <a:buFont typeface="Oswald"/>
              <a:buNone/>
              <a:defRPr b="0" i="0" sz="3700" u="none" cap="none" strike="noStrike">
                <a:solidFill>
                  <a:schemeClr val="dk1"/>
                </a:solidFill>
                <a:latin typeface="Oswald"/>
                <a:ea typeface="Oswald"/>
                <a:cs typeface="Oswald"/>
                <a:sym typeface="Oswald"/>
              </a:defRPr>
            </a:lvl3pPr>
            <a:lvl4pPr lvl="3" marR="0" rtl="0" algn="l">
              <a:lnSpc>
                <a:spcPct val="100000"/>
              </a:lnSpc>
              <a:spcBef>
                <a:spcPts val="0"/>
              </a:spcBef>
              <a:spcAft>
                <a:spcPts val="0"/>
              </a:spcAft>
              <a:buClr>
                <a:schemeClr val="dk1"/>
              </a:buClr>
              <a:buSzPts val="3700"/>
              <a:buFont typeface="Oswald"/>
              <a:buNone/>
              <a:defRPr b="0" i="0" sz="3700" u="none" cap="none" strike="noStrike">
                <a:solidFill>
                  <a:schemeClr val="dk1"/>
                </a:solidFill>
                <a:latin typeface="Oswald"/>
                <a:ea typeface="Oswald"/>
                <a:cs typeface="Oswald"/>
                <a:sym typeface="Oswald"/>
              </a:defRPr>
            </a:lvl4pPr>
            <a:lvl5pPr lvl="4" marR="0" rtl="0" algn="l">
              <a:lnSpc>
                <a:spcPct val="100000"/>
              </a:lnSpc>
              <a:spcBef>
                <a:spcPts val="0"/>
              </a:spcBef>
              <a:spcAft>
                <a:spcPts val="0"/>
              </a:spcAft>
              <a:buClr>
                <a:schemeClr val="dk1"/>
              </a:buClr>
              <a:buSzPts val="3700"/>
              <a:buFont typeface="Oswald"/>
              <a:buNone/>
              <a:defRPr b="0" i="0" sz="3700" u="none" cap="none" strike="noStrike">
                <a:solidFill>
                  <a:schemeClr val="dk1"/>
                </a:solidFill>
                <a:latin typeface="Oswald"/>
                <a:ea typeface="Oswald"/>
                <a:cs typeface="Oswald"/>
                <a:sym typeface="Oswald"/>
              </a:defRPr>
            </a:lvl5pPr>
            <a:lvl6pPr lvl="5" marR="0" rtl="0" algn="l">
              <a:lnSpc>
                <a:spcPct val="100000"/>
              </a:lnSpc>
              <a:spcBef>
                <a:spcPts val="0"/>
              </a:spcBef>
              <a:spcAft>
                <a:spcPts val="0"/>
              </a:spcAft>
              <a:buClr>
                <a:schemeClr val="dk1"/>
              </a:buClr>
              <a:buSzPts val="3700"/>
              <a:buFont typeface="Oswald"/>
              <a:buNone/>
              <a:defRPr b="0" i="0" sz="3700" u="none" cap="none" strike="noStrike">
                <a:solidFill>
                  <a:schemeClr val="dk1"/>
                </a:solidFill>
                <a:latin typeface="Oswald"/>
                <a:ea typeface="Oswald"/>
                <a:cs typeface="Oswald"/>
                <a:sym typeface="Oswald"/>
              </a:defRPr>
            </a:lvl6pPr>
            <a:lvl7pPr lvl="6" marR="0" rtl="0" algn="l">
              <a:lnSpc>
                <a:spcPct val="100000"/>
              </a:lnSpc>
              <a:spcBef>
                <a:spcPts val="0"/>
              </a:spcBef>
              <a:spcAft>
                <a:spcPts val="0"/>
              </a:spcAft>
              <a:buClr>
                <a:schemeClr val="dk1"/>
              </a:buClr>
              <a:buSzPts val="3700"/>
              <a:buFont typeface="Oswald"/>
              <a:buNone/>
              <a:defRPr b="0" i="0" sz="3700" u="none" cap="none" strike="noStrike">
                <a:solidFill>
                  <a:schemeClr val="dk1"/>
                </a:solidFill>
                <a:latin typeface="Oswald"/>
                <a:ea typeface="Oswald"/>
                <a:cs typeface="Oswald"/>
                <a:sym typeface="Oswald"/>
              </a:defRPr>
            </a:lvl7pPr>
            <a:lvl8pPr lvl="7" marR="0" rtl="0" algn="l">
              <a:lnSpc>
                <a:spcPct val="100000"/>
              </a:lnSpc>
              <a:spcBef>
                <a:spcPts val="0"/>
              </a:spcBef>
              <a:spcAft>
                <a:spcPts val="0"/>
              </a:spcAft>
              <a:buClr>
                <a:schemeClr val="dk1"/>
              </a:buClr>
              <a:buSzPts val="3700"/>
              <a:buFont typeface="Oswald"/>
              <a:buNone/>
              <a:defRPr b="0" i="0" sz="3700" u="none" cap="none" strike="noStrike">
                <a:solidFill>
                  <a:schemeClr val="dk1"/>
                </a:solidFill>
                <a:latin typeface="Oswald"/>
                <a:ea typeface="Oswald"/>
                <a:cs typeface="Oswald"/>
                <a:sym typeface="Oswald"/>
              </a:defRPr>
            </a:lvl8pPr>
            <a:lvl9pPr lvl="8" marR="0" rtl="0" algn="l">
              <a:lnSpc>
                <a:spcPct val="100000"/>
              </a:lnSpc>
              <a:spcBef>
                <a:spcPts val="0"/>
              </a:spcBef>
              <a:spcAft>
                <a:spcPts val="0"/>
              </a:spcAft>
              <a:buClr>
                <a:schemeClr val="dk1"/>
              </a:buClr>
              <a:buSzPts val="3700"/>
              <a:buFont typeface="Oswald"/>
              <a:buNone/>
              <a:defRPr b="0" i="0" sz="3700" u="none" cap="none" strike="noStrike">
                <a:solidFill>
                  <a:schemeClr val="dk1"/>
                </a:solidFill>
                <a:latin typeface="Oswald"/>
                <a:ea typeface="Oswald"/>
                <a:cs typeface="Oswald"/>
                <a:sym typeface="Oswald"/>
              </a:defRPr>
            </a:lvl9pPr>
          </a:lstStyle>
          <a:p/>
        </p:txBody>
      </p:sp>
      <p:sp>
        <p:nvSpPr>
          <p:cNvPr id="82" name="Google Shape;82;g1b266162c4c_2_0"/>
          <p:cNvSpPr txBox="1"/>
          <p:nvPr>
            <p:ph idx="1" type="body"/>
          </p:nvPr>
        </p:nvSpPr>
        <p:spPr>
          <a:xfrm>
            <a:off x="415600" y="1536633"/>
            <a:ext cx="11360800" cy="4555200"/>
          </a:xfrm>
          <a:prstGeom prst="rect">
            <a:avLst/>
          </a:prstGeom>
          <a:noFill/>
          <a:ln>
            <a:noFill/>
          </a:ln>
        </p:spPr>
        <p:txBody>
          <a:bodyPr anchorCtr="0" anchor="t" bIns="121900" lIns="121900" spcFirstLastPara="1" rIns="121900" wrap="square" tIns="121900">
            <a:noAutofit/>
          </a:bodyPr>
          <a:lstStyle>
            <a:lvl1pPr indent="-349250" lvl="0" marL="457200" marR="0" rtl="0" algn="l">
              <a:lnSpc>
                <a:spcPct val="115000"/>
              </a:lnSpc>
              <a:spcBef>
                <a:spcPts val="0"/>
              </a:spcBef>
              <a:spcAft>
                <a:spcPts val="0"/>
              </a:spcAft>
              <a:buClr>
                <a:schemeClr val="dk1"/>
              </a:buClr>
              <a:buSzPts val="1900"/>
              <a:buFont typeface="Open Sans"/>
              <a:buChar char="●"/>
              <a:defRPr b="0" i="0" sz="1900" u="none" cap="none" strike="noStrike">
                <a:solidFill>
                  <a:schemeClr val="dk1"/>
                </a:solidFill>
                <a:latin typeface="Open Sans"/>
                <a:ea typeface="Open Sans"/>
                <a:cs typeface="Open Sans"/>
                <a:sym typeface="Open Sans"/>
              </a:defRPr>
            </a:lvl1pPr>
            <a:lvl2pPr indent="-349250" lvl="1" marL="914400" marR="0" rtl="0" algn="l">
              <a:lnSpc>
                <a:spcPct val="115000"/>
              </a:lnSpc>
              <a:spcBef>
                <a:spcPts val="2100"/>
              </a:spcBef>
              <a:spcAft>
                <a:spcPts val="0"/>
              </a:spcAft>
              <a:buClr>
                <a:schemeClr val="dk1"/>
              </a:buClr>
              <a:buSzPts val="1900"/>
              <a:buFont typeface="Open Sans"/>
              <a:buChar char="○"/>
              <a:defRPr b="0" i="0" sz="1900" u="none" cap="none" strike="noStrike">
                <a:solidFill>
                  <a:schemeClr val="dk1"/>
                </a:solidFill>
                <a:latin typeface="Open Sans"/>
                <a:ea typeface="Open Sans"/>
                <a:cs typeface="Open Sans"/>
                <a:sym typeface="Open Sans"/>
              </a:defRPr>
            </a:lvl2pPr>
            <a:lvl3pPr indent="-349250" lvl="2" marL="1371600" marR="0" rtl="0" algn="l">
              <a:lnSpc>
                <a:spcPct val="115000"/>
              </a:lnSpc>
              <a:spcBef>
                <a:spcPts val="2100"/>
              </a:spcBef>
              <a:spcAft>
                <a:spcPts val="0"/>
              </a:spcAft>
              <a:buClr>
                <a:schemeClr val="dk1"/>
              </a:buClr>
              <a:buSzPts val="1900"/>
              <a:buFont typeface="Open Sans"/>
              <a:buChar char="■"/>
              <a:defRPr b="0" i="0" sz="1900" u="none" cap="none" strike="noStrike">
                <a:solidFill>
                  <a:schemeClr val="dk1"/>
                </a:solidFill>
                <a:latin typeface="Open Sans"/>
                <a:ea typeface="Open Sans"/>
                <a:cs typeface="Open Sans"/>
                <a:sym typeface="Open Sans"/>
              </a:defRPr>
            </a:lvl3pPr>
            <a:lvl4pPr indent="-349250" lvl="3" marL="1828800" marR="0" rtl="0" algn="l">
              <a:lnSpc>
                <a:spcPct val="115000"/>
              </a:lnSpc>
              <a:spcBef>
                <a:spcPts val="2100"/>
              </a:spcBef>
              <a:spcAft>
                <a:spcPts val="0"/>
              </a:spcAft>
              <a:buClr>
                <a:schemeClr val="dk1"/>
              </a:buClr>
              <a:buSzPts val="1900"/>
              <a:buFont typeface="Open Sans"/>
              <a:buChar char="●"/>
              <a:defRPr b="0" i="0" sz="1900" u="none" cap="none" strike="noStrike">
                <a:solidFill>
                  <a:schemeClr val="dk1"/>
                </a:solidFill>
                <a:latin typeface="Open Sans"/>
                <a:ea typeface="Open Sans"/>
                <a:cs typeface="Open Sans"/>
                <a:sym typeface="Open Sans"/>
              </a:defRPr>
            </a:lvl4pPr>
            <a:lvl5pPr indent="-349250" lvl="4" marL="2286000" marR="0" rtl="0" algn="l">
              <a:lnSpc>
                <a:spcPct val="115000"/>
              </a:lnSpc>
              <a:spcBef>
                <a:spcPts val="2100"/>
              </a:spcBef>
              <a:spcAft>
                <a:spcPts val="0"/>
              </a:spcAft>
              <a:buClr>
                <a:schemeClr val="dk1"/>
              </a:buClr>
              <a:buSzPts val="1900"/>
              <a:buFont typeface="Open Sans"/>
              <a:buChar char="○"/>
              <a:defRPr b="0" i="0" sz="1900" u="none" cap="none" strike="noStrike">
                <a:solidFill>
                  <a:schemeClr val="dk1"/>
                </a:solidFill>
                <a:latin typeface="Open Sans"/>
                <a:ea typeface="Open Sans"/>
                <a:cs typeface="Open Sans"/>
                <a:sym typeface="Open Sans"/>
              </a:defRPr>
            </a:lvl5pPr>
            <a:lvl6pPr indent="-349250" lvl="5" marL="2743200" marR="0" rtl="0" algn="l">
              <a:lnSpc>
                <a:spcPct val="115000"/>
              </a:lnSpc>
              <a:spcBef>
                <a:spcPts val="2100"/>
              </a:spcBef>
              <a:spcAft>
                <a:spcPts val="0"/>
              </a:spcAft>
              <a:buClr>
                <a:schemeClr val="dk1"/>
              </a:buClr>
              <a:buSzPts val="1900"/>
              <a:buFont typeface="Open Sans"/>
              <a:buChar char="■"/>
              <a:defRPr b="0" i="0" sz="1900" u="none" cap="none" strike="noStrike">
                <a:solidFill>
                  <a:schemeClr val="dk1"/>
                </a:solidFill>
                <a:latin typeface="Open Sans"/>
                <a:ea typeface="Open Sans"/>
                <a:cs typeface="Open Sans"/>
                <a:sym typeface="Open Sans"/>
              </a:defRPr>
            </a:lvl6pPr>
            <a:lvl7pPr indent="-349250" lvl="6" marL="3200400" marR="0" rtl="0" algn="l">
              <a:lnSpc>
                <a:spcPct val="115000"/>
              </a:lnSpc>
              <a:spcBef>
                <a:spcPts val="2100"/>
              </a:spcBef>
              <a:spcAft>
                <a:spcPts val="0"/>
              </a:spcAft>
              <a:buClr>
                <a:schemeClr val="dk1"/>
              </a:buClr>
              <a:buSzPts val="1900"/>
              <a:buFont typeface="Open Sans"/>
              <a:buChar char="●"/>
              <a:defRPr b="0" i="0" sz="1900" u="none" cap="none" strike="noStrike">
                <a:solidFill>
                  <a:schemeClr val="dk1"/>
                </a:solidFill>
                <a:latin typeface="Open Sans"/>
                <a:ea typeface="Open Sans"/>
                <a:cs typeface="Open Sans"/>
                <a:sym typeface="Open Sans"/>
              </a:defRPr>
            </a:lvl7pPr>
            <a:lvl8pPr indent="-349250" lvl="7" marL="3657600" marR="0" rtl="0" algn="l">
              <a:lnSpc>
                <a:spcPct val="115000"/>
              </a:lnSpc>
              <a:spcBef>
                <a:spcPts val="2100"/>
              </a:spcBef>
              <a:spcAft>
                <a:spcPts val="0"/>
              </a:spcAft>
              <a:buClr>
                <a:schemeClr val="dk1"/>
              </a:buClr>
              <a:buSzPts val="1900"/>
              <a:buFont typeface="Open Sans"/>
              <a:buChar char="○"/>
              <a:defRPr b="0" i="0" sz="1900" u="none" cap="none" strike="noStrike">
                <a:solidFill>
                  <a:schemeClr val="dk1"/>
                </a:solidFill>
                <a:latin typeface="Open Sans"/>
                <a:ea typeface="Open Sans"/>
                <a:cs typeface="Open Sans"/>
                <a:sym typeface="Open Sans"/>
              </a:defRPr>
            </a:lvl8pPr>
            <a:lvl9pPr indent="-349250" lvl="8" marL="4114800" marR="0" rtl="0" algn="l">
              <a:lnSpc>
                <a:spcPct val="115000"/>
              </a:lnSpc>
              <a:spcBef>
                <a:spcPts val="2100"/>
              </a:spcBef>
              <a:spcAft>
                <a:spcPts val="2100"/>
              </a:spcAft>
              <a:buClr>
                <a:schemeClr val="dk1"/>
              </a:buClr>
              <a:buSzPts val="1900"/>
              <a:buFont typeface="Open Sans"/>
              <a:buChar char="■"/>
              <a:defRPr b="0" i="0" sz="1900" u="none" cap="none" strike="noStrike">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 Id="rId3" Type="http://schemas.openxmlformats.org/officeDocument/2006/relationships/hyperlink" Target="https://www.rts.com/blog/the-complete-e-waste-recycling-process/" TargetMode="External"/><Relationship Id="rId4" Type="http://schemas.openxmlformats.org/officeDocument/2006/relationships/hyperlink" Target="https://www.canva.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1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g1b266162c4c_2_296"/>
          <p:cNvSpPr txBox="1"/>
          <p:nvPr>
            <p:ph type="ctrTitle"/>
          </p:nvPr>
        </p:nvSpPr>
        <p:spPr>
          <a:xfrm>
            <a:off x="557477" y="1249533"/>
            <a:ext cx="5983200" cy="2021100"/>
          </a:xfrm>
          <a:prstGeom prst="rect">
            <a:avLst/>
          </a:prstGeom>
          <a:noFill/>
          <a:ln>
            <a:noFill/>
          </a:ln>
        </p:spPr>
        <p:txBody>
          <a:bodyPr anchorCtr="0" anchor="b" bIns="121900" lIns="121900" spcFirstLastPara="1" rIns="121900" wrap="square" tIns="121900">
            <a:noAutofit/>
          </a:bodyPr>
          <a:lstStyle/>
          <a:p>
            <a:pPr indent="0" lvl="0" marL="0" rtl="0" algn="ctr">
              <a:lnSpc>
                <a:spcPct val="100000"/>
              </a:lnSpc>
              <a:spcBef>
                <a:spcPts val="0"/>
              </a:spcBef>
              <a:spcAft>
                <a:spcPts val="0"/>
              </a:spcAft>
              <a:buSzPts val="8000"/>
              <a:buNone/>
            </a:pPr>
            <a:br>
              <a:rPr b="0" lang="en-IN" sz="1600"/>
            </a:br>
            <a:br>
              <a:rPr lang="en-IN" sz="1600"/>
            </a:br>
            <a:r>
              <a:rPr lang="en-IN" sz="5900">
                <a:latin typeface="Fira Sans Condensed Black"/>
                <a:ea typeface="Fira Sans Condensed Black"/>
                <a:cs typeface="Fira Sans Condensed Black"/>
                <a:sym typeface="Fira Sans Condensed Black"/>
              </a:rPr>
              <a:t>E-Waste Recycling Management</a:t>
            </a:r>
            <a:br>
              <a:rPr lang="en-IN" sz="5900">
                <a:latin typeface="Fira Sans Condensed Black"/>
                <a:ea typeface="Fira Sans Condensed Black"/>
                <a:cs typeface="Fira Sans Condensed Black"/>
                <a:sym typeface="Fira Sans Condensed Black"/>
              </a:rPr>
            </a:br>
            <a:r>
              <a:rPr lang="en-IN" sz="3200">
                <a:latin typeface="Fira Sans Condensed Black"/>
                <a:ea typeface="Fira Sans Condensed Black"/>
                <a:cs typeface="Fira Sans Condensed Black"/>
                <a:sym typeface="Fira Sans Condensed Black"/>
              </a:rPr>
              <a:t>(R-E-CYCLE)</a:t>
            </a:r>
            <a:endParaRPr sz="5900">
              <a:latin typeface="Fira Sans Condensed Black"/>
              <a:ea typeface="Fira Sans Condensed Black"/>
              <a:cs typeface="Fira Sans Condensed Black"/>
              <a:sym typeface="Fira Sans Condensed Black"/>
            </a:endParaRPr>
          </a:p>
        </p:txBody>
      </p:sp>
      <p:sp>
        <p:nvSpPr>
          <p:cNvPr id="381" name="Google Shape;381;g1b266162c4c_2_296"/>
          <p:cNvSpPr txBox="1"/>
          <p:nvPr>
            <p:ph idx="1" type="subTitle"/>
          </p:nvPr>
        </p:nvSpPr>
        <p:spPr>
          <a:xfrm>
            <a:off x="3549905" y="4477624"/>
            <a:ext cx="2990772" cy="2054363"/>
          </a:xfrm>
          <a:prstGeom prst="rect">
            <a:avLst/>
          </a:prstGeom>
          <a:noFill/>
          <a:ln>
            <a:noFill/>
          </a:ln>
        </p:spPr>
        <p:txBody>
          <a:bodyPr anchorCtr="0" anchor="t" bIns="121900" lIns="121900" spcFirstLastPara="1" rIns="121900" wrap="square" tIns="121900">
            <a:noAutofit/>
          </a:bodyPr>
          <a:lstStyle/>
          <a:p>
            <a:pPr indent="-419100" lvl="0" marL="609600" rtl="0" algn="ctr">
              <a:lnSpc>
                <a:spcPct val="100000"/>
              </a:lnSpc>
              <a:spcBef>
                <a:spcPts val="0"/>
              </a:spcBef>
              <a:spcAft>
                <a:spcPts val="0"/>
              </a:spcAft>
              <a:buSzPts val="2300"/>
              <a:buNone/>
            </a:pPr>
            <a:r>
              <a:rPr b="1" i="0" lang="en-IN" sz="1600" u="none" strike="noStrike">
                <a:solidFill>
                  <a:schemeClr val="dk1"/>
                </a:solidFill>
                <a:latin typeface="Comic Sans MS"/>
                <a:ea typeface="Comic Sans MS"/>
                <a:cs typeface="Comic Sans MS"/>
                <a:sym typeface="Comic Sans MS"/>
              </a:rPr>
              <a:t>Team 2 </a:t>
            </a:r>
            <a:endParaRPr b="0" sz="1600">
              <a:solidFill>
                <a:schemeClr val="dk1"/>
              </a:solidFill>
            </a:endParaRPr>
          </a:p>
          <a:p>
            <a:pPr indent="-419100" lvl="0" marL="609600" rtl="0" algn="ctr">
              <a:lnSpc>
                <a:spcPct val="100000"/>
              </a:lnSpc>
              <a:spcBef>
                <a:spcPts val="0"/>
              </a:spcBef>
              <a:spcAft>
                <a:spcPts val="0"/>
              </a:spcAft>
              <a:buSzPts val="2300"/>
              <a:buNone/>
            </a:pPr>
            <a:br>
              <a:rPr b="0" lang="en-IN" sz="1600">
                <a:solidFill>
                  <a:schemeClr val="dk1"/>
                </a:solidFill>
              </a:rPr>
            </a:br>
            <a:r>
              <a:rPr b="1" i="0" lang="en-IN" sz="1600" u="none" strike="noStrike">
                <a:solidFill>
                  <a:schemeClr val="dk1"/>
                </a:solidFill>
                <a:latin typeface="Comic Sans MS"/>
                <a:ea typeface="Comic Sans MS"/>
                <a:cs typeface="Comic Sans MS"/>
                <a:sym typeface="Comic Sans MS"/>
              </a:rPr>
              <a:t>Asmita Samanta</a:t>
            </a:r>
            <a:endParaRPr b="0" sz="1600">
              <a:solidFill>
                <a:schemeClr val="dk1"/>
              </a:solidFill>
            </a:endParaRPr>
          </a:p>
          <a:p>
            <a:pPr indent="-419100" lvl="0" marL="609600" rtl="0" algn="ctr">
              <a:lnSpc>
                <a:spcPct val="100000"/>
              </a:lnSpc>
              <a:spcBef>
                <a:spcPts val="0"/>
              </a:spcBef>
              <a:spcAft>
                <a:spcPts val="0"/>
              </a:spcAft>
              <a:buSzPts val="2300"/>
              <a:buNone/>
            </a:pPr>
            <a:r>
              <a:rPr b="1" i="0" lang="en-IN" sz="1600" u="none" strike="noStrike">
                <a:solidFill>
                  <a:schemeClr val="dk1"/>
                </a:solidFill>
                <a:latin typeface="Comic Sans MS"/>
                <a:ea typeface="Comic Sans MS"/>
                <a:cs typeface="Comic Sans MS"/>
                <a:sym typeface="Comic Sans MS"/>
              </a:rPr>
              <a:t> Harshitha Ramachandra</a:t>
            </a:r>
            <a:endParaRPr b="0" sz="1600">
              <a:solidFill>
                <a:schemeClr val="dk1"/>
              </a:solidFill>
            </a:endParaRPr>
          </a:p>
          <a:p>
            <a:pPr indent="-419100" lvl="0" marL="609600" rtl="0" algn="ctr">
              <a:lnSpc>
                <a:spcPct val="100000"/>
              </a:lnSpc>
              <a:spcBef>
                <a:spcPts val="0"/>
              </a:spcBef>
              <a:spcAft>
                <a:spcPts val="0"/>
              </a:spcAft>
              <a:buSzPts val="2300"/>
              <a:buNone/>
            </a:pPr>
            <a:r>
              <a:rPr b="1" i="0" lang="en-IN" sz="1600" u="none" strike="noStrike">
                <a:solidFill>
                  <a:schemeClr val="dk1"/>
                </a:solidFill>
                <a:latin typeface="Comic Sans MS"/>
                <a:ea typeface="Comic Sans MS"/>
                <a:cs typeface="Comic Sans MS"/>
                <a:sym typeface="Comic Sans MS"/>
              </a:rPr>
              <a:t> Kamran Djourshari</a:t>
            </a:r>
            <a:endParaRPr b="0" sz="1600">
              <a:solidFill>
                <a:schemeClr val="dk1"/>
              </a:solidFill>
            </a:endParaRPr>
          </a:p>
          <a:p>
            <a:pPr indent="-419100" lvl="0" marL="609600" rtl="0" algn="ctr">
              <a:lnSpc>
                <a:spcPct val="100000"/>
              </a:lnSpc>
              <a:spcBef>
                <a:spcPts val="0"/>
              </a:spcBef>
              <a:spcAft>
                <a:spcPts val="0"/>
              </a:spcAft>
              <a:buSzPts val="2300"/>
              <a:buNone/>
            </a:pPr>
            <a:r>
              <a:rPr b="1" i="0" lang="en-IN" sz="1600" u="none" strike="noStrike">
                <a:solidFill>
                  <a:schemeClr val="dk1"/>
                </a:solidFill>
                <a:latin typeface="Comic Sans MS"/>
                <a:ea typeface="Comic Sans MS"/>
                <a:cs typeface="Comic Sans MS"/>
                <a:sym typeface="Comic Sans MS"/>
              </a:rPr>
              <a:t>Nayab Mahmood</a:t>
            </a:r>
            <a:endParaRPr b="0" sz="1600">
              <a:solidFill>
                <a:schemeClr val="dk1"/>
              </a:solidFill>
            </a:endParaRPr>
          </a:p>
          <a:p>
            <a:pPr indent="-419100" lvl="0" marL="609600" rtl="0" algn="ctr">
              <a:lnSpc>
                <a:spcPct val="100000"/>
              </a:lnSpc>
              <a:spcBef>
                <a:spcPts val="0"/>
              </a:spcBef>
              <a:spcAft>
                <a:spcPts val="0"/>
              </a:spcAft>
              <a:buSzPts val="2300"/>
              <a:buNone/>
            </a:pPr>
            <a:r>
              <a:rPr b="1" i="0" lang="en-IN" sz="1600" u="none" strike="noStrike">
                <a:solidFill>
                  <a:schemeClr val="dk1"/>
                </a:solidFill>
                <a:latin typeface="Comic Sans MS"/>
                <a:ea typeface="Comic Sans MS"/>
                <a:cs typeface="Comic Sans MS"/>
                <a:sym typeface="Comic Sans MS"/>
              </a:rPr>
              <a:t>Sakshi Patil</a:t>
            </a:r>
            <a:endParaRPr b="0" sz="1600">
              <a:solidFill>
                <a:schemeClr val="dk1"/>
              </a:solidFill>
            </a:endParaRPr>
          </a:p>
          <a:p>
            <a:pPr indent="-419100" lvl="0" marL="609600" rtl="0" algn="ctr">
              <a:lnSpc>
                <a:spcPct val="100000"/>
              </a:lnSpc>
              <a:spcBef>
                <a:spcPts val="0"/>
              </a:spcBef>
              <a:spcAft>
                <a:spcPts val="0"/>
              </a:spcAft>
              <a:buSzPts val="2300"/>
              <a:buNone/>
            </a:pPr>
            <a:r>
              <a:rPr b="1" i="0" lang="en-IN" sz="1600" u="none" strike="noStrike">
                <a:solidFill>
                  <a:schemeClr val="dk1"/>
                </a:solidFill>
                <a:latin typeface="Comic Sans MS"/>
                <a:ea typeface="Comic Sans MS"/>
                <a:cs typeface="Comic Sans MS"/>
                <a:sym typeface="Comic Sans MS"/>
              </a:rPr>
              <a:t>Srikanth Parvathala</a:t>
            </a:r>
            <a:endParaRPr b="0" sz="1600">
              <a:solidFill>
                <a:schemeClr val="dk1"/>
              </a:solidFill>
            </a:endParaRPr>
          </a:p>
          <a:p>
            <a:pPr indent="-419100" lvl="0" marL="609600" rtl="0" algn="ctr">
              <a:lnSpc>
                <a:spcPct val="100000"/>
              </a:lnSpc>
              <a:spcBef>
                <a:spcPts val="1300"/>
              </a:spcBef>
              <a:spcAft>
                <a:spcPts val="0"/>
              </a:spcAft>
              <a:buSzPts val="2300"/>
              <a:buNone/>
            </a:pPr>
            <a:br>
              <a:rPr b="0" i="0" lang="en-IN" sz="1600" u="none" strike="noStrike">
                <a:solidFill>
                  <a:srgbClr val="000000"/>
                </a:solidFill>
                <a:latin typeface="Comic Sans MS"/>
                <a:ea typeface="Comic Sans MS"/>
                <a:cs typeface="Comic Sans MS"/>
                <a:sym typeface="Comic Sans MS"/>
              </a:rPr>
            </a:br>
            <a:br>
              <a:rPr b="0" i="0" lang="en-IN" sz="1600" u="none" strike="noStrike">
                <a:solidFill>
                  <a:srgbClr val="000000"/>
                </a:solidFill>
                <a:latin typeface="Comic Sans MS"/>
                <a:ea typeface="Comic Sans MS"/>
                <a:cs typeface="Comic Sans MS"/>
                <a:sym typeface="Comic Sans MS"/>
              </a:rPr>
            </a:br>
            <a:endParaRPr b="0" sz="1600"/>
          </a:p>
          <a:p>
            <a:pPr indent="-419100" lvl="0" marL="609600" rtl="0" algn="l">
              <a:lnSpc>
                <a:spcPct val="100000"/>
              </a:lnSpc>
              <a:spcBef>
                <a:spcPts val="0"/>
              </a:spcBef>
              <a:spcAft>
                <a:spcPts val="0"/>
              </a:spcAft>
              <a:buSzPts val="2300"/>
              <a:buNone/>
            </a:pPr>
            <a:br>
              <a:rPr lang="en-IN" sz="1600"/>
            </a:br>
            <a:endParaRPr sz="1600"/>
          </a:p>
        </p:txBody>
      </p:sp>
      <p:pic>
        <p:nvPicPr>
          <p:cNvPr descr="Application, icon&#10;&#10;Description automatically generated" id="382" name="Google Shape;382;g1b266162c4c_2_296"/>
          <p:cNvPicPr preferRelativeResize="0"/>
          <p:nvPr/>
        </p:nvPicPr>
        <p:blipFill rotWithShape="1">
          <a:blip r:embed="rId3">
            <a:alphaModFix/>
          </a:blip>
          <a:srcRect b="0" l="0" r="0" t="0"/>
          <a:stretch/>
        </p:blipFill>
        <p:spPr>
          <a:xfrm>
            <a:off x="6874001" y="198945"/>
            <a:ext cx="5317999" cy="497477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pic>
        <p:nvPicPr>
          <p:cNvPr id="468" name="Google Shape;468;g1b266162c4c_2_376"/>
          <p:cNvPicPr preferRelativeResize="0"/>
          <p:nvPr/>
        </p:nvPicPr>
        <p:blipFill rotWithShape="1">
          <a:blip r:embed="rId3">
            <a:alphaModFix/>
          </a:blip>
          <a:srcRect b="0" l="0" r="0" t="0"/>
          <a:stretch/>
        </p:blipFill>
        <p:spPr>
          <a:xfrm>
            <a:off x="432281" y="2238137"/>
            <a:ext cx="5554849" cy="3296125"/>
          </a:xfrm>
          <a:prstGeom prst="rect">
            <a:avLst/>
          </a:prstGeom>
          <a:noFill/>
          <a:ln>
            <a:noFill/>
          </a:ln>
        </p:spPr>
      </p:pic>
      <p:pic>
        <p:nvPicPr>
          <p:cNvPr id="469" name="Google Shape;469;g1b266162c4c_2_376"/>
          <p:cNvPicPr preferRelativeResize="0"/>
          <p:nvPr/>
        </p:nvPicPr>
        <p:blipFill rotWithShape="1">
          <a:blip r:embed="rId4">
            <a:alphaModFix/>
          </a:blip>
          <a:srcRect b="0" l="0" r="0" t="0"/>
          <a:stretch/>
        </p:blipFill>
        <p:spPr>
          <a:xfrm>
            <a:off x="6379431" y="2238137"/>
            <a:ext cx="5483796" cy="3296125"/>
          </a:xfrm>
          <a:prstGeom prst="rect">
            <a:avLst/>
          </a:prstGeom>
          <a:noFill/>
          <a:ln>
            <a:noFill/>
          </a:ln>
        </p:spPr>
      </p:pic>
      <p:sp>
        <p:nvSpPr>
          <p:cNvPr id="470" name="Google Shape;470;g1b266162c4c_2_376"/>
          <p:cNvSpPr txBox="1"/>
          <p:nvPr/>
        </p:nvSpPr>
        <p:spPr>
          <a:xfrm>
            <a:off x="838200" y="365125"/>
            <a:ext cx="10515600" cy="1325700"/>
          </a:xfrm>
          <a:prstGeom prst="rect">
            <a:avLst/>
          </a:prstGeom>
          <a:noFill/>
          <a:ln>
            <a:noFill/>
          </a:ln>
        </p:spPr>
        <p:txBody>
          <a:bodyPr anchorCtr="0" anchor="ctr" bIns="45700" lIns="91400" spcFirstLastPara="1" rIns="91400" wrap="square" tIns="45700">
            <a:normAutofit/>
          </a:bodyPr>
          <a:lstStyle/>
          <a:p>
            <a:pPr indent="0" lvl="0" marL="0" marR="0" rtl="0" algn="ctr">
              <a:lnSpc>
                <a:spcPct val="100000"/>
              </a:lnSpc>
              <a:spcBef>
                <a:spcPts val="0"/>
              </a:spcBef>
              <a:spcAft>
                <a:spcPts val="0"/>
              </a:spcAft>
              <a:buNone/>
            </a:pPr>
            <a:r>
              <a:rPr b="0" i="0" lang="en-IN" sz="4300" u="none" cap="none" strike="noStrike">
                <a:solidFill>
                  <a:srgbClr val="000000"/>
                </a:solidFill>
                <a:latin typeface="Fira Sans Condensed Black"/>
                <a:ea typeface="Fira Sans Condensed Black"/>
                <a:cs typeface="Fira Sans Condensed Black"/>
                <a:sym typeface="Fira Sans Condensed Black"/>
              </a:rPr>
              <a:t>Data Visualization</a:t>
            </a:r>
            <a:endParaRPr b="0" i="0" sz="4300" u="none" cap="none" strike="noStrike">
              <a:solidFill>
                <a:srgbClr val="000000"/>
              </a:solidFill>
              <a:latin typeface="Fira Sans Condensed Black"/>
              <a:ea typeface="Fira Sans Condensed Black"/>
              <a:cs typeface="Fira Sans Condensed Black"/>
              <a:sym typeface="Fira Sans Condensed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pic>
        <p:nvPicPr>
          <p:cNvPr id="475" name="Google Shape;475;g1b266162c4c_2_383"/>
          <p:cNvPicPr preferRelativeResize="0"/>
          <p:nvPr/>
        </p:nvPicPr>
        <p:blipFill rotWithShape="1">
          <a:blip r:embed="rId3">
            <a:alphaModFix/>
          </a:blip>
          <a:srcRect b="0" l="0" r="0" t="0"/>
          <a:stretch/>
        </p:blipFill>
        <p:spPr>
          <a:xfrm>
            <a:off x="304800" y="2456025"/>
            <a:ext cx="5681427" cy="3296125"/>
          </a:xfrm>
          <a:prstGeom prst="rect">
            <a:avLst/>
          </a:prstGeom>
          <a:noFill/>
          <a:ln>
            <a:noFill/>
          </a:ln>
        </p:spPr>
      </p:pic>
      <p:pic>
        <p:nvPicPr>
          <p:cNvPr id="476" name="Google Shape;476;g1b266162c4c_2_383"/>
          <p:cNvPicPr preferRelativeResize="0"/>
          <p:nvPr/>
        </p:nvPicPr>
        <p:blipFill rotWithShape="1">
          <a:blip r:embed="rId4">
            <a:alphaModFix/>
          </a:blip>
          <a:srcRect b="0" l="0" r="0" t="0"/>
          <a:stretch/>
        </p:blipFill>
        <p:spPr>
          <a:xfrm>
            <a:off x="6176700" y="2456025"/>
            <a:ext cx="5681427" cy="3296125"/>
          </a:xfrm>
          <a:prstGeom prst="rect">
            <a:avLst/>
          </a:prstGeom>
          <a:noFill/>
          <a:ln>
            <a:noFill/>
          </a:ln>
        </p:spPr>
      </p:pic>
      <p:sp>
        <p:nvSpPr>
          <p:cNvPr id="477" name="Google Shape;477;g1b266162c4c_2_383"/>
          <p:cNvSpPr txBox="1"/>
          <p:nvPr/>
        </p:nvSpPr>
        <p:spPr>
          <a:xfrm>
            <a:off x="838200" y="365125"/>
            <a:ext cx="10515600" cy="1325700"/>
          </a:xfrm>
          <a:prstGeom prst="rect">
            <a:avLst/>
          </a:prstGeom>
          <a:noFill/>
          <a:ln>
            <a:noFill/>
          </a:ln>
        </p:spPr>
        <p:txBody>
          <a:bodyPr anchorCtr="0" anchor="ctr" bIns="45700" lIns="91400" spcFirstLastPara="1" rIns="91400" wrap="square" tIns="45700">
            <a:normAutofit/>
          </a:bodyPr>
          <a:lstStyle/>
          <a:p>
            <a:pPr indent="0" lvl="0" marL="0" marR="0" rtl="0" algn="ctr">
              <a:lnSpc>
                <a:spcPct val="100000"/>
              </a:lnSpc>
              <a:spcBef>
                <a:spcPts val="0"/>
              </a:spcBef>
              <a:spcAft>
                <a:spcPts val="0"/>
              </a:spcAft>
              <a:buNone/>
            </a:pPr>
            <a:r>
              <a:rPr b="0" i="0" lang="en-IN" sz="4300" u="none" cap="none" strike="noStrike">
                <a:solidFill>
                  <a:srgbClr val="000000"/>
                </a:solidFill>
                <a:latin typeface="Fira Sans Condensed Black"/>
                <a:ea typeface="Fira Sans Condensed Black"/>
                <a:cs typeface="Fira Sans Condensed Black"/>
                <a:sym typeface="Fira Sans Condensed Black"/>
              </a:rPr>
              <a:t>Data Visualization</a:t>
            </a:r>
            <a:endParaRPr b="0" i="0" sz="4300" u="none" cap="none" strike="noStrike">
              <a:solidFill>
                <a:srgbClr val="000000"/>
              </a:solidFill>
              <a:latin typeface="Fira Sans Condensed Black"/>
              <a:ea typeface="Fira Sans Condensed Black"/>
              <a:cs typeface="Fira Sans Condensed Black"/>
              <a:sym typeface="Fira Sans Condensed Blac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mt="42000"/>
          </a:blip>
          <a:stretch>
            <a:fillRect/>
          </a:stretch>
        </a:blipFill>
      </p:bgPr>
    </p:bg>
    <p:spTree>
      <p:nvGrpSpPr>
        <p:cNvPr id="481" name="Shape 481"/>
        <p:cNvGrpSpPr/>
        <p:nvPr/>
      </p:nvGrpSpPr>
      <p:grpSpPr>
        <a:xfrm>
          <a:off x="0" y="0"/>
          <a:ext cx="0" cy="0"/>
          <a:chOff x="0" y="0"/>
          <a:chExt cx="0" cy="0"/>
        </a:xfrm>
      </p:grpSpPr>
      <p:sp>
        <p:nvSpPr>
          <p:cNvPr id="482" name="Google Shape;482;g1b266162c4c_2_389"/>
          <p:cNvSpPr txBox="1"/>
          <p:nvPr/>
        </p:nvSpPr>
        <p:spPr>
          <a:xfrm>
            <a:off x="406400" y="2675177"/>
            <a:ext cx="3352800" cy="2092880"/>
          </a:xfrm>
          <a:prstGeom prst="rect">
            <a:avLst/>
          </a:prstGeom>
          <a:noFill/>
          <a:ln>
            <a:noFill/>
          </a:ln>
        </p:spPr>
        <p:txBody>
          <a:bodyPr anchorCtr="0" anchor="t" bIns="60925" lIns="121900" spcFirstLastPara="1" rIns="121900" wrap="square" tIns="60925">
            <a:spAutoFit/>
          </a:bodyPr>
          <a:lstStyle/>
          <a:p>
            <a:pPr indent="0" lvl="0" marL="0" marR="0" rtl="0" algn="ctr">
              <a:lnSpc>
                <a:spcPct val="100000"/>
              </a:lnSpc>
              <a:spcBef>
                <a:spcPts val="0"/>
              </a:spcBef>
              <a:spcAft>
                <a:spcPts val="0"/>
              </a:spcAft>
              <a:buNone/>
            </a:pPr>
            <a:r>
              <a:rPr b="0" i="0" lang="en-IN" sz="4300" u="none" cap="none" strike="noStrike">
                <a:solidFill>
                  <a:srgbClr val="000000"/>
                </a:solidFill>
                <a:latin typeface="Fira Sans Condensed Black"/>
                <a:ea typeface="Fira Sans Condensed Black"/>
                <a:cs typeface="Fira Sans Condensed Black"/>
                <a:sym typeface="Fira Sans Condensed Black"/>
              </a:rPr>
              <a:t>R-E-CYCLE</a:t>
            </a:r>
            <a:endParaRPr sz="1900"/>
          </a:p>
          <a:p>
            <a:pPr indent="0" lvl="0" marL="0" marR="0" rtl="0" algn="ctr">
              <a:lnSpc>
                <a:spcPct val="100000"/>
              </a:lnSpc>
              <a:spcBef>
                <a:spcPts val="0"/>
              </a:spcBef>
              <a:spcAft>
                <a:spcPts val="0"/>
              </a:spcAft>
              <a:buNone/>
            </a:pPr>
            <a:r>
              <a:rPr b="0" i="0" lang="en-IN" sz="4300" u="none" cap="none" strike="noStrike">
                <a:solidFill>
                  <a:srgbClr val="000000"/>
                </a:solidFill>
                <a:latin typeface="Fira Sans Condensed Black"/>
                <a:ea typeface="Fira Sans Condensed Black"/>
                <a:cs typeface="Fira Sans Condensed Black"/>
                <a:sym typeface="Fira Sans Condensed Black"/>
              </a:rPr>
              <a:t>WIREFRAMES</a:t>
            </a:r>
            <a:endParaRPr sz="1900"/>
          </a:p>
          <a:p>
            <a:pPr indent="0" lvl="0" marL="0" marR="0" rtl="0" algn="l">
              <a:lnSpc>
                <a:spcPct val="100000"/>
              </a:lnSpc>
              <a:spcBef>
                <a:spcPts val="0"/>
              </a:spcBef>
              <a:spcAft>
                <a:spcPts val="0"/>
              </a:spcAft>
              <a:buNone/>
            </a:pPr>
            <a:r>
              <a:t/>
            </a:r>
            <a:endParaRPr b="0" i="0" sz="43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pic>
        <p:nvPicPr>
          <p:cNvPr descr="Graphical user interface, website&#10;&#10;Description automatically generated" id="487" name="Google Shape;487;g1b266162c4c_2_393"/>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pic>
        <p:nvPicPr>
          <p:cNvPr descr="A hand holding a card&#10;&#10;Description automatically generated with low confidence" id="492" name="Google Shape;492;g1b266162c4c_2_397"/>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pic>
        <p:nvPicPr>
          <p:cNvPr descr="Text, letter&#10;&#10;Description automatically generated" id="497" name="Google Shape;497;g1b266162c4c_2_401"/>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pic>
        <p:nvPicPr>
          <p:cNvPr descr="Text, letter&#10;&#10;Description automatically generated" id="502" name="Google Shape;502;g1b266162c4c_2_405"/>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pic>
        <p:nvPicPr>
          <p:cNvPr descr="Text&#10;&#10;Description automatically generated" id="507" name="Google Shape;507;g1b266162c4c_2_409"/>
          <p:cNvPicPr preferRelativeResize="0"/>
          <p:nvPr/>
        </p:nvPicPr>
        <p:blipFill rotWithShape="1">
          <a:blip r:embed="rId3">
            <a:alphaModFix/>
          </a:blip>
          <a:srcRect b="0" l="0" r="0" t="0"/>
          <a:stretch/>
        </p:blipFill>
        <p:spPr>
          <a:xfrm>
            <a:off x="0" y="0"/>
            <a:ext cx="12192000" cy="6858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g1b843a0ef5b_1_0"/>
          <p:cNvSpPr txBox="1"/>
          <p:nvPr>
            <p:ph idx="4294967295" type="title"/>
          </p:nvPr>
        </p:nvSpPr>
        <p:spPr>
          <a:xfrm>
            <a:off x="838200" y="365125"/>
            <a:ext cx="10515600" cy="13257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IN" sz="4300">
                <a:latin typeface="Fira Sans Condensed Black"/>
                <a:ea typeface="Fira Sans Condensed Black"/>
                <a:cs typeface="Fira Sans Condensed Black"/>
                <a:sym typeface="Fira Sans Condensed Black"/>
              </a:rPr>
              <a:t>Conclusion</a:t>
            </a:r>
            <a:endParaRPr sz="4300">
              <a:latin typeface="Fira Sans Condensed Black"/>
              <a:ea typeface="Fira Sans Condensed Black"/>
              <a:cs typeface="Fira Sans Condensed Black"/>
              <a:sym typeface="Fira Sans Condensed Black"/>
            </a:endParaRPr>
          </a:p>
        </p:txBody>
      </p:sp>
      <p:sp>
        <p:nvSpPr>
          <p:cNvPr id="513" name="Google Shape;513;g1b843a0ef5b_1_0"/>
          <p:cNvSpPr txBox="1"/>
          <p:nvPr>
            <p:ph idx="4294967295" type="body"/>
          </p:nvPr>
        </p:nvSpPr>
        <p:spPr>
          <a:xfrm>
            <a:off x="5324525" y="1690825"/>
            <a:ext cx="6165900" cy="4678200"/>
          </a:xfrm>
          <a:prstGeom prst="rect">
            <a:avLst/>
          </a:prstGeom>
        </p:spPr>
        <p:txBody>
          <a:bodyPr anchorCtr="0" anchor="t" bIns="121900" lIns="121900" spcFirstLastPara="1" rIns="121900" wrap="square" tIns="121900">
            <a:noAutofit/>
          </a:bodyPr>
          <a:lstStyle/>
          <a:p>
            <a:pPr indent="-323850" lvl="0" marL="457200" rtl="0" algn="l">
              <a:spcBef>
                <a:spcPts val="0"/>
              </a:spcBef>
              <a:spcAft>
                <a:spcPts val="0"/>
              </a:spcAft>
              <a:buSzPts val="1500"/>
              <a:buChar char="●"/>
            </a:pPr>
            <a:r>
              <a:rPr b="1" lang="en-IN" sz="2300">
                <a:latin typeface="Calibri"/>
                <a:ea typeface="Calibri"/>
                <a:cs typeface="Calibri"/>
                <a:sym typeface="Calibri"/>
              </a:rPr>
              <a:t>Having a user friendly platform will encourage more people to partake in e-waste recycling </a:t>
            </a:r>
            <a:endParaRPr b="1" sz="2300">
              <a:latin typeface="Calibri"/>
              <a:ea typeface="Calibri"/>
              <a:cs typeface="Calibri"/>
              <a:sym typeface="Calibri"/>
            </a:endParaRPr>
          </a:p>
          <a:p>
            <a:pPr indent="0" lvl="0" marL="457200" rtl="0" algn="l">
              <a:spcBef>
                <a:spcPts val="0"/>
              </a:spcBef>
              <a:spcAft>
                <a:spcPts val="0"/>
              </a:spcAft>
              <a:buNone/>
            </a:pPr>
            <a:r>
              <a:t/>
            </a:r>
            <a:endParaRPr b="1" sz="2300">
              <a:latin typeface="Calibri"/>
              <a:ea typeface="Calibri"/>
              <a:cs typeface="Calibri"/>
              <a:sym typeface="Calibri"/>
            </a:endParaRPr>
          </a:p>
          <a:p>
            <a:pPr indent="-323850" lvl="0" marL="457200" rtl="0" algn="l">
              <a:spcBef>
                <a:spcPts val="0"/>
              </a:spcBef>
              <a:spcAft>
                <a:spcPts val="0"/>
              </a:spcAft>
              <a:buSzPts val="1500"/>
              <a:buChar char="●"/>
            </a:pPr>
            <a:r>
              <a:rPr b="1" lang="en-IN" sz="2300">
                <a:latin typeface="Calibri"/>
                <a:ea typeface="Calibri"/>
                <a:cs typeface="Calibri"/>
                <a:sym typeface="Calibri"/>
              </a:rPr>
              <a:t>Beneficial for all parties involved </a:t>
            </a:r>
            <a:endParaRPr b="1" sz="2300">
              <a:latin typeface="Calibri"/>
              <a:ea typeface="Calibri"/>
              <a:cs typeface="Calibri"/>
              <a:sym typeface="Calibri"/>
            </a:endParaRPr>
          </a:p>
          <a:p>
            <a:pPr indent="0" lvl="0" marL="0" rtl="0" algn="l">
              <a:spcBef>
                <a:spcPts val="0"/>
              </a:spcBef>
              <a:spcAft>
                <a:spcPts val="0"/>
              </a:spcAft>
              <a:buNone/>
            </a:pPr>
            <a:r>
              <a:t/>
            </a:r>
            <a:endParaRPr b="1" sz="2300">
              <a:latin typeface="Calibri"/>
              <a:ea typeface="Calibri"/>
              <a:cs typeface="Calibri"/>
              <a:sym typeface="Calibri"/>
            </a:endParaRPr>
          </a:p>
          <a:p>
            <a:pPr indent="-323850" lvl="0" marL="457200" rtl="0" algn="l">
              <a:spcBef>
                <a:spcPts val="0"/>
              </a:spcBef>
              <a:spcAft>
                <a:spcPts val="0"/>
              </a:spcAft>
              <a:buSzPts val="1500"/>
              <a:buChar char="●"/>
            </a:pPr>
            <a:r>
              <a:rPr b="1" lang="en-IN" sz="2300">
                <a:latin typeface="Calibri"/>
                <a:ea typeface="Calibri"/>
                <a:cs typeface="Calibri"/>
                <a:sym typeface="Calibri"/>
              </a:rPr>
              <a:t>We also strive to educate through our platform</a:t>
            </a:r>
            <a:endParaRPr b="1" sz="2300">
              <a:latin typeface="Calibri"/>
              <a:ea typeface="Calibri"/>
              <a:cs typeface="Calibri"/>
              <a:sym typeface="Calibri"/>
            </a:endParaRPr>
          </a:p>
          <a:p>
            <a:pPr indent="0" lvl="0" marL="457200" rtl="0" algn="l">
              <a:spcBef>
                <a:spcPts val="0"/>
              </a:spcBef>
              <a:spcAft>
                <a:spcPts val="0"/>
              </a:spcAft>
              <a:buNone/>
            </a:pPr>
            <a:r>
              <a:t/>
            </a:r>
            <a:endParaRPr b="1" sz="2300">
              <a:latin typeface="Calibri"/>
              <a:ea typeface="Calibri"/>
              <a:cs typeface="Calibri"/>
              <a:sym typeface="Calibri"/>
            </a:endParaRPr>
          </a:p>
          <a:p>
            <a:pPr indent="-323850" lvl="0" marL="457200" rtl="0" algn="l">
              <a:spcBef>
                <a:spcPts val="0"/>
              </a:spcBef>
              <a:spcAft>
                <a:spcPts val="0"/>
              </a:spcAft>
              <a:buSzPts val="1500"/>
              <a:buChar char="●"/>
            </a:pPr>
            <a:r>
              <a:rPr b="1" lang="en-IN" sz="2300">
                <a:latin typeface="Calibri"/>
                <a:ea typeface="Calibri"/>
                <a:cs typeface="Calibri"/>
                <a:sym typeface="Calibri"/>
              </a:rPr>
              <a:t>Encouraging users to be more environmentally conscious </a:t>
            </a:r>
            <a:endParaRPr b="1" sz="2300">
              <a:latin typeface="Calibri"/>
              <a:ea typeface="Calibri"/>
              <a:cs typeface="Calibri"/>
              <a:sym typeface="Calibri"/>
            </a:endParaRPr>
          </a:p>
          <a:p>
            <a:pPr indent="0" lvl="0" marL="914400" rtl="0" algn="l">
              <a:spcBef>
                <a:spcPts val="0"/>
              </a:spcBef>
              <a:spcAft>
                <a:spcPts val="0"/>
              </a:spcAft>
              <a:buNone/>
            </a:pPr>
            <a:r>
              <a:t/>
            </a:r>
            <a:endParaRPr b="1" sz="2300">
              <a:latin typeface="Calibri"/>
              <a:ea typeface="Calibri"/>
              <a:cs typeface="Calibri"/>
              <a:sym typeface="Calibri"/>
            </a:endParaRPr>
          </a:p>
          <a:p>
            <a:pPr indent="0" lvl="0" marL="457200" rtl="0" algn="l">
              <a:spcBef>
                <a:spcPts val="0"/>
              </a:spcBef>
              <a:spcAft>
                <a:spcPts val="0"/>
              </a:spcAft>
              <a:buNone/>
            </a:pPr>
            <a:r>
              <a:t/>
            </a:r>
            <a:endParaRPr b="1" sz="2300">
              <a:latin typeface="Calibri"/>
              <a:ea typeface="Calibri"/>
              <a:cs typeface="Calibri"/>
              <a:sym typeface="Calibri"/>
            </a:endParaRPr>
          </a:p>
          <a:p>
            <a:pPr indent="0" lvl="0" marL="0" rtl="0" algn="l">
              <a:spcBef>
                <a:spcPts val="0"/>
              </a:spcBef>
              <a:spcAft>
                <a:spcPts val="0"/>
              </a:spcAft>
              <a:buNone/>
            </a:pPr>
            <a:r>
              <a:t/>
            </a:r>
            <a:endParaRPr b="1" sz="2300">
              <a:latin typeface="Calibri"/>
              <a:ea typeface="Calibri"/>
              <a:cs typeface="Calibri"/>
              <a:sym typeface="Calibri"/>
            </a:endParaRPr>
          </a:p>
          <a:p>
            <a:pPr indent="0" lvl="0" marL="0" rtl="0" algn="l">
              <a:spcBef>
                <a:spcPts val="0"/>
              </a:spcBef>
              <a:spcAft>
                <a:spcPts val="0"/>
              </a:spcAft>
              <a:buNone/>
            </a:pPr>
            <a:r>
              <a:t/>
            </a:r>
            <a:endParaRPr b="1" sz="2300">
              <a:latin typeface="Calibri"/>
              <a:ea typeface="Calibri"/>
              <a:cs typeface="Calibri"/>
              <a:sym typeface="Calibri"/>
            </a:endParaRPr>
          </a:p>
        </p:txBody>
      </p:sp>
      <p:pic>
        <p:nvPicPr>
          <p:cNvPr id="514" name="Google Shape;514;g1b843a0ef5b_1_0"/>
          <p:cNvPicPr preferRelativeResize="0"/>
          <p:nvPr/>
        </p:nvPicPr>
        <p:blipFill>
          <a:blip r:embed="rId3">
            <a:alphaModFix/>
          </a:blip>
          <a:stretch>
            <a:fillRect/>
          </a:stretch>
        </p:blipFill>
        <p:spPr>
          <a:xfrm>
            <a:off x="838200" y="1891200"/>
            <a:ext cx="4204999" cy="39734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g1b266162c4c_2_413"/>
          <p:cNvSpPr txBox="1"/>
          <p:nvPr>
            <p:ph type="title"/>
          </p:nvPr>
        </p:nvSpPr>
        <p:spPr>
          <a:xfrm>
            <a:off x="956800" y="614031"/>
            <a:ext cx="10278400" cy="763600"/>
          </a:xfrm>
          <a:prstGeom prst="rect">
            <a:avLst/>
          </a:prstGeom>
          <a:noFill/>
          <a:ln>
            <a:noFill/>
          </a:ln>
        </p:spPr>
        <p:txBody>
          <a:bodyPr anchorCtr="0" anchor="t" bIns="121900" lIns="121900" spcFirstLastPara="1" rIns="121900" wrap="square" tIns="121900">
            <a:noAutofit/>
          </a:bodyPr>
          <a:lstStyle/>
          <a:p>
            <a:pPr indent="0" lvl="0" marL="0" rtl="0" algn="ctr">
              <a:lnSpc>
                <a:spcPct val="100000"/>
              </a:lnSpc>
              <a:spcBef>
                <a:spcPts val="0"/>
              </a:spcBef>
              <a:spcAft>
                <a:spcPts val="0"/>
              </a:spcAft>
              <a:buSzPts val="3200"/>
              <a:buNone/>
            </a:pPr>
            <a:r>
              <a:rPr lang="en-IN" sz="4300">
                <a:latin typeface="Fira Sans Condensed Black"/>
                <a:ea typeface="Fira Sans Condensed Black"/>
                <a:cs typeface="Fira Sans Condensed Black"/>
                <a:sym typeface="Fira Sans Condensed Black"/>
              </a:rPr>
              <a:t>REFERENCES</a:t>
            </a:r>
            <a:endParaRPr/>
          </a:p>
        </p:txBody>
      </p:sp>
      <p:sp>
        <p:nvSpPr>
          <p:cNvPr id="520" name="Google Shape;520;g1b266162c4c_2_413"/>
          <p:cNvSpPr txBox="1"/>
          <p:nvPr/>
        </p:nvSpPr>
        <p:spPr>
          <a:xfrm>
            <a:off x="956800" y="1986337"/>
            <a:ext cx="10399500" cy="800400"/>
          </a:xfrm>
          <a:prstGeom prst="rect">
            <a:avLst/>
          </a:prstGeom>
          <a:noFill/>
          <a:ln>
            <a:noFill/>
          </a:ln>
        </p:spPr>
        <p:txBody>
          <a:bodyPr anchorCtr="0" anchor="t" bIns="60925" lIns="121900" spcFirstLastPara="1" rIns="121900" wrap="square" tIns="60925">
            <a:spAutoFit/>
          </a:bodyPr>
          <a:lstStyle/>
          <a:p>
            <a:pPr indent="-374650" lvl="0" marL="381000" marR="0" rtl="0" algn="l">
              <a:lnSpc>
                <a:spcPct val="100000"/>
              </a:lnSpc>
              <a:spcBef>
                <a:spcPts val="0"/>
              </a:spcBef>
              <a:spcAft>
                <a:spcPts val="0"/>
              </a:spcAft>
              <a:buClr>
                <a:schemeClr val="dk1"/>
              </a:buClr>
              <a:buSzPts val="2300"/>
              <a:buFont typeface="Arial"/>
              <a:buChar char="•"/>
            </a:pPr>
            <a:r>
              <a:rPr b="0" i="0" lang="en-IN" sz="2100" u="sng" cap="none" strike="noStrike">
                <a:solidFill>
                  <a:schemeClr val="hlink"/>
                </a:solidFill>
                <a:latin typeface="Calibri"/>
                <a:ea typeface="Calibri"/>
                <a:cs typeface="Calibri"/>
                <a:sym typeface="Calibri"/>
                <a:hlinkClick r:id="rId3"/>
              </a:rPr>
              <a:t>https://www.rts.com/blog/the-complete-e-waste-recycling-process/</a:t>
            </a:r>
            <a:endParaRPr sz="2100">
              <a:latin typeface="Calibri"/>
              <a:ea typeface="Calibri"/>
              <a:cs typeface="Calibri"/>
              <a:sym typeface="Calibri"/>
            </a:endParaRPr>
          </a:p>
          <a:p>
            <a:pPr indent="-361950" lvl="0" marL="381000" marR="0" rtl="0" algn="l">
              <a:lnSpc>
                <a:spcPct val="100000"/>
              </a:lnSpc>
              <a:spcBef>
                <a:spcPts val="0"/>
              </a:spcBef>
              <a:spcAft>
                <a:spcPts val="0"/>
              </a:spcAft>
              <a:buSzPts val="2100"/>
              <a:buFont typeface="Calibri"/>
              <a:buChar char="•"/>
            </a:pPr>
            <a:r>
              <a:rPr lang="en-IN" sz="2100">
                <a:latin typeface="Calibri"/>
                <a:ea typeface="Calibri"/>
                <a:cs typeface="Calibri"/>
                <a:sym typeface="Calibri"/>
              </a:rPr>
              <a:t>Canva for creating wireframes: </a:t>
            </a:r>
            <a:r>
              <a:rPr lang="en-IN" sz="2100" u="sng">
                <a:solidFill>
                  <a:schemeClr val="hlink"/>
                </a:solidFill>
                <a:latin typeface="Calibri"/>
                <a:ea typeface="Calibri"/>
                <a:cs typeface="Calibri"/>
                <a:sym typeface="Calibri"/>
                <a:hlinkClick r:id="rId4"/>
              </a:rPr>
              <a:t>https://www.canva.com/</a:t>
            </a:r>
            <a:endParaRPr sz="210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6" name="Shape 386"/>
        <p:cNvGrpSpPr/>
        <p:nvPr/>
      </p:nvGrpSpPr>
      <p:grpSpPr>
        <a:xfrm>
          <a:off x="0" y="0"/>
          <a:ext cx="0" cy="0"/>
          <a:chOff x="0" y="0"/>
          <a:chExt cx="0" cy="0"/>
        </a:xfrm>
      </p:grpSpPr>
      <p:sp>
        <p:nvSpPr>
          <p:cNvPr id="387" name="Google Shape;387;g1b266162c4c_2_303"/>
          <p:cNvSpPr txBox="1"/>
          <p:nvPr>
            <p:ph type="title"/>
          </p:nvPr>
        </p:nvSpPr>
        <p:spPr>
          <a:xfrm>
            <a:off x="415600" y="451599"/>
            <a:ext cx="11360800" cy="763600"/>
          </a:xfrm>
          <a:prstGeom prst="rect">
            <a:avLst/>
          </a:prstGeom>
          <a:noFill/>
          <a:ln>
            <a:noFill/>
          </a:ln>
        </p:spPr>
        <p:txBody>
          <a:bodyPr anchorCtr="0" anchor="t" bIns="121900" lIns="121900" spcFirstLastPara="1" rIns="121900" wrap="square" tIns="121900">
            <a:noAutofit/>
          </a:bodyPr>
          <a:lstStyle/>
          <a:p>
            <a:pPr indent="0" lvl="0" marL="0" rtl="0" algn="ctr">
              <a:lnSpc>
                <a:spcPct val="100000"/>
              </a:lnSpc>
              <a:spcBef>
                <a:spcPts val="0"/>
              </a:spcBef>
              <a:spcAft>
                <a:spcPts val="0"/>
              </a:spcAft>
              <a:buSzPts val="3700"/>
              <a:buNone/>
            </a:pPr>
            <a:r>
              <a:rPr b="1" i="0" lang="en-IN" sz="4300" u="none" strike="noStrike">
                <a:solidFill>
                  <a:schemeClr val="dk1"/>
                </a:solidFill>
                <a:latin typeface="Fira Sans Condensed Black"/>
                <a:ea typeface="Fira Sans Condensed Black"/>
                <a:cs typeface="Fira Sans Condensed Black"/>
                <a:sym typeface="Fira Sans Condensed Black"/>
              </a:rPr>
              <a:t>What is E-Waste Recycling Management ?</a:t>
            </a:r>
            <a:br>
              <a:rPr b="0" lang="en-IN" sz="4300">
                <a:solidFill>
                  <a:schemeClr val="dk1"/>
                </a:solidFill>
                <a:latin typeface="Fira Sans Condensed Black"/>
                <a:ea typeface="Fira Sans Condensed Black"/>
                <a:cs typeface="Fira Sans Condensed Black"/>
                <a:sym typeface="Fira Sans Condensed Black"/>
              </a:rPr>
            </a:br>
            <a:br>
              <a:rPr lang="en-IN" sz="4300">
                <a:solidFill>
                  <a:schemeClr val="dk1"/>
                </a:solidFill>
                <a:latin typeface="Fira Sans Condensed Black"/>
                <a:ea typeface="Fira Sans Condensed Black"/>
                <a:cs typeface="Fira Sans Condensed Black"/>
                <a:sym typeface="Fira Sans Condensed Black"/>
              </a:rPr>
            </a:br>
            <a:endParaRPr sz="4300">
              <a:solidFill>
                <a:schemeClr val="dk1"/>
              </a:solidFill>
              <a:latin typeface="Fira Sans Condensed Black"/>
              <a:ea typeface="Fira Sans Condensed Black"/>
              <a:cs typeface="Fira Sans Condensed Black"/>
              <a:sym typeface="Fira Sans Condensed Black"/>
            </a:endParaRPr>
          </a:p>
        </p:txBody>
      </p:sp>
      <p:sp>
        <p:nvSpPr>
          <p:cNvPr id="388" name="Google Shape;388;g1b266162c4c_2_303"/>
          <p:cNvSpPr txBox="1"/>
          <p:nvPr>
            <p:ph idx="1" type="body"/>
          </p:nvPr>
        </p:nvSpPr>
        <p:spPr>
          <a:xfrm>
            <a:off x="762800" y="1462008"/>
            <a:ext cx="5333200" cy="5024520"/>
          </a:xfrm>
          <a:prstGeom prst="rect">
            <a:avLst/>
          </a:prstGeom>
          <a:noFill/>
          <a:ln>
            <a:noFill/>
          </a:ln>
        </p:spPr>
        <p:txBody>
          <a:bodyPr anchorCtr="0" anchor="t" bIns="121900" lIns="121900" spcFirstLastPara="1" rIns="121900" wrap="square" tIns="121900">
            <a:noAutofit/>
          </a:bodyPr>
          <a:lstStyle/>
          <a:p>
            <a:pPr indent="-425450" lvl="0" marL="609600" rtl="0" algn="l">
              <a:lnSpc>
                <a:spcPct val="115000"/>
              </a:lnSpc>
              <a:spcBef>
                <a:spcPts val="0"/>
              </a:spcBef>
              <a:spcAft>
                <a:spcPts val="0"/>
              </a:spcAft>
              <a:buSzPts val="1900"/>
              <a:buChar char="●"/>
            </a:pPr>
            <a:r>
              <a:rPr b="1" lang="en-IN" sz="2100">
                <a:latin typeface="Calibri"/>
                <a:ea typeface="Calibri"/>
                <a:cs typeface="Calibri"/>
                <a:sym typeface="Calibri"/>
              </a:rPr>
              <a:t>Collection of  e-waste, recover and recycle materials.</a:t>
            </a:r>
            <a:endParaRPr/>
          </a:p>
          <a:p>
            <a:pPr indent="0" lvl="0" marL="190500" rtl="0" algn="l">
              <a:lnSpc>
                <a:spcPct val="115000"/>
              </a:lnSpc>
              <a:spcBef>
                <a:spcPts val="0"/>
              </a:spcBef>
              <a:spcAft>
                <a:spcPts val="0"/>
              </a:spcAft>
              <a:buSzPts val="1900"/>
              <a:buNone/>
            </a:pPr>
            <a:r>
              <a:t/>
            </a:r>
            <a:endParaRPr b="1" sz="2100">
              <a:latin typeface="Calibri"/>
              <a:ea typeface="Calibri"/>
              <a:cs typeface="Calibri"/>
              <a:sym typeface="Calibri"/>
            </a:endParaRPr>
          </a:p>
          <a:p>
            <a:pPr indent="-425450" lvl="0" marL="609600" rtl="0" algn="l">
              <a:lnSpc>
                <a:spcPct val="115000"/>
              </a:lnSpc>
              <a:spcBef>
                <a:spcPts val="0"/>
              </a:spcBef>
              <a:spcAft>
                <a:spcPts val="0"/>
              </a:spcAft>
              <a:buSzPts val="1900"/>
              <a:buChar char="●"/>
            </a:pPr>
            <a:r>
              <a:rPr b="1" lang="en-IN" sz="2100">
                <a:latin typeface="Calibri"/>
                <a:ea typeface="Calibri"/>
                <a:cs typeface="Calibri"/>
                <a:sym typeface="Calibri"/>
              </a:rPr>
              <a:t>R-E-Cycle encourages environmentally conscious choices through award credits/points.</a:t>
            </a:r>
            <a:endParaRPr/>
          </a:p>
          <a:p>
            <a:pPr indent="-304800" lvl="0" marL="609600" rtl="0" algn="l">
              <a:lnSpc>
                <a:spcPct val="115000"/>
              </a:lnSpc>
              <a:spcBef>
                <a:spcPts val="0"/>
              </a:spcBef>
              <a:spcAft>
                <a:spcPts val="0"/>
              </a:spcAft>
              <a:buSzPts val="1900"/>
              <a:buNone/>
            </a:pPr>
            <a:r>
              <a:t/>
            </a:r>
            <a:endParaRPr b="1" sz="2100">
              <a:latin typeface="Calibri"/>
              <a:ea typeface="Calibri"/>
              <a:cs typeface="Calibri"/>
              <a:sym typeface="Calibri"/>
            </a:endParaRPr>
          </a:p>
          <a:p>
            <a:pPr indent="-425450" lvl="0" marL="609600" rtl="0" algn="l">
              <a:lnSpc>
                <a:spcPct val="115000"/>
              </a:lnSpc>
              <a:spcBef>
                <a:spcPts val="0"/>
              </a:spcBef>
              <a:spcAft>
                <a:spcPts val="0"/>
              </a:spcAft>
              <a:buSzPts val="1900"/>
              <a:buChar char="●"/>
            </a:pPr>
            <a:r>
              <a:rPr b="1" lang="en-IN" sz="2100">
                <a:latin typeface="Calibri"/>
                <a:ea typeface="Calibri"/>
                <a:cs typeface="Calibri"/>
                <a:sym typeface="Calibri"/>
              </a:rPr>
              <a:t>The accumulated credits can be used to buy the refurbished products.</a:t>
            </a:r>
            <a:endParaRPr/>
          </a:p>
          <a:p>
            <a:pPr indent="0" lvl="0" marL="190500" rtl="0" algn="l">
              <a:lnSpc>
                <a:spcPct val="115000"/>
              </a:lnSpc>
              <a:spcBef>
                <a:spcPts val="0"/>
              </a:spcBef>
              <a:spcAft>
                <a:spcPts val="0"/>
              </a:spcAft>
              <a:buSzPts val="1900"/>
              <a:buNone/>
            </a:pPr>
            <a:r>
              <a:t/>
            </a:r>
            <a:endParaRPr b="1" sz="2100">
              <a:latin typeface="Calibri"/>
              <a:ea typeface="Calibri"/>
              <a:cs typeface="Calibri"/>
              <a:sym typeface="Calibri"/>
            </a:endParaRPr>
          </a:p>
          <a:p>
            <a:pPr indent="-425450" lvl="0" marL="609600" rtl="0" algn="l">
              <a:lnSpc>
                <a:spcPct val="115000"/>
              </a:lnSpc>
              <a:spcBef>
                <a:spcPts val="0"/>
              </a:spcBef>
              <a:spcAft>
                <a:spcPts val="0"/>
              </a:spcAft>
              <a:buSzPts val="1900"/>
              <a:buChar char="●"/>
            </a:pPr>
            <a:r>
              <a:rPr b="1" lang="en-IN" sz="2100">
                <a:latin typeface="Calibri"/>
                <a:ea typeface="Calibri"/>
                <a:cs typeface="Calibri"/>
                <a:sym typeface="Calibri"/>
              </a:rPr>
              <a:t>Re-use and educating the public about E-Waste risks and good disposal practices</a:t>
            </a:r>
            <a:endParaRPr b="1" sz="2100">
              <a:latin typeface="Calibri"/>
              <a:ea typeface="Calibri"/>
              <a:cs typeface="Calibri"/>
              <a:sym typeface="Calibri"/>
            </a:endParaRPr>
          </a:p>
        </p:txBody>
      </p:sp>
      <p:pic>
        <p:nvPicPr>
          <p:cNvPr descr="A picture containing chain, accessory, necklet, locket&#10;&#10;Description automatically generated" id="389" name="Google Shape;389;g1b266162c4c_2_303"/>
          <p:cNvPicPr preferRelativeResize="0"/>
          <p:nvPr/>
        </p:nvPicPr>
        <p:blipFill rotWithShape="1">
          <a:blip r:embed="rId3">
            <a:alphaModFix/>
          </a:blip>
          <a:srcRect b="0" l="0" r="0" t="0"/>
          <a:stretch/>
        </p:blipFill>
        <p:spPr>
          <a:xfrm>
            <a:off x="6981535" y="1778788"/>
            <a:ext cx="4794865" cy="407088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g1b266162c4c_2_418"/>
          <p:cNvSpPr txBox="1"/>
          <p:nvPr>
            <p:ph type="title"/>
          </p:nvPr>
        </p:nvSpPr>
        <p:spPr>
          <a:xfrm>
            <a:off x="3919200" y="2946000"/>
            <a:ext cx="5065200" cy="966000"/>
          </a:xfrm>
          <a:prstGeom prst="rect">
            <a:avLst/>
          </a:prstGeom>
          <a:noFill/>
          <a:ln>
            <a:noFill/>
          </a:ln>
        </p:spPr>
        <p:txBody>
          <a:bodyPr anchorCtr="0" anchor="b" bIns="121900" lIns="121900" spcFirstLastPara="1" rIns="121900" wrap="square" tIns="121900">
            <a:noAutofit/>
          </a:bodyPr>
          <a:lstStyle/>
          <a:p>
            <a:pPr indent="0" lvl="0" marL="0" rtl="0" algn="ctr">
              <a:lnSpc>
                <a:spcPct val="100000"/>
              </a:lnSpc>
              <a:spcBef>
                <a:spcPts val="0"/>
              </a:spcBef>
              <a:spcAft>
                <a:spcPts val="0"/>
              </a:spcAft>
              <a:buSzPts val="5300"/>
              <a:buNone/>
            </a:pPr>
            <a:r>
              <a:rPr lang="en-IN" sz="5900">
                <a:latin typeface="Fira Sans Condensed Black"/>
                <a:ea typeface="Fira Sans Condensed Black"/>
                <a:cs typeface="Fira Sans Condensed Black"/>
                <a:sym typeface="Fira Sans Condensed Black"/>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g1b4894328ea_2_0"/>
          <p:cNvSpPr txBox="1"/>
          <p:nvPr/>
        </p:nvSpPr>
        <p:spPr>
          <a:xfrm>
            <a:off x="689891" y="328681"/>
            <a:ext cx="10589232" cy="2092880"/>
          </a:xfrm>
          <a:prstGeom prst="rect">
            <a:avLst/>
          </a:prstGeom>
          <a:noFill/>
          <a:ln>
            <a:noFill/>
          </a:ln>
        </p:spPr>
        <p:txBody>
          <a:bodyPr anchorCtr="0" anchor="t" bIns="60925" lIns="121900" spcFirstLastPara="1" rIns="121900" wrap="square" tIns="60925">
            <a:spAutoFit/>
          </a:bodyPr>
          <a:lstStyle/>
          <a:p>
            <a:pPr indent="0" lvl="0" marL="0" marR="0" rtl="0" algn="ctr">
              <a:lnSpc>
                <a:spcPct val="100000"/>
              </a:lnSpc>
              <a:spcBef>
                <a:spcPts val="0"/>
              </a:spcBef>
              <a:spcAft>
                <a:spcPts val="0"/>
              </a:spcAft>
              <a:buNone/>
            </a:pPr>
            <a:r>
              <a:rPr b="1" i="0" lang="en-IN" sz="4300" u="none" cap="none" strike="noStrike">
                <a:solidFill>
                  <a:schemeClr val="dk1"/>
                </a:solidFill>
                <a:latin typeface="Fira Sans Condensed Black"/>
                <a:ea typeface="Fira Sans Condensed Black"/>
                <a:cs typeface="Fira Sans Condensed Black"/>
                <a:sym typeface="Fira Sans Condensed Black"/>
              </a:rPr>
              <a:t>Why is E-Waste Recycling important ?</a:t>
            </a:r>
            <a:br>
              <a:rPr b="0" i="0" lang="en-IN" sz="4300" u="none" cap="none" strike="noStrike">
                <a:solidFill>
                  <a:schemeClr val="dk1"/>
                </a:solidFill>
                <a:latin typeface="Fira Sans Condensed Black"/>
                <a:ea typeface="Fira Sans Condensed Black"/>
                <a:cs typeface="Fira Sans Condensed Black"/>
                <a:sym typeface="Fira Sans Condensed Black"/>
              </a:rPr>
            </a:br>
            <a:br>
              <a:rPr b="0" i="0" lang="en-IN" sz="4300" u="none" cap="none" strike="noStrike">
                <a:solidFill>
                  <a:schemeClr val="dk1"/>
                </a:solidFill>
                <a:latin typeface="Fira Sans Condensed Black"/>
                <a:ea typeface="Fira Sans Condensed Black"/>
                <a:cs typeface="Fira Sans Condensed Black"/>
                <a:sym typeface="Fira Sans Condensed Black"/>
              </a:rPr>
            </a:br>
            <a:endParaRPr b="0" i="0" sz="4300" u="none" cap="none" strike="noStrike">
              <a:solidFill>
                <a:srgbClr val="000000"/>
              </a:solidFill>
              <a:latin typeface="Arial"/>
              <a:ea typeface="Arial"/>
              <a:cs typeface="Arial"/>
              <a:sym typeface="Arial"/>
            </a:endParaRPr>
          </a:p>
        </p:txBody>
      </p:sp>
      <p:sp>
        <p:nvSpPr>
          <p:cNvPr id="395" name="Google Shape;395;g1b4894328ea_2_0"/>
          <p:cNvSpPr txBox="1"/>
          <p:nvPr/>
        </p:nvSpPr>
        <p:spPr>
          <a:xfrm>
            <a:off x="6096000" y="2302987"/>
            <a:ext cx="6986400" cy="2970600"/>
          </a:xfrm>
          <a:prstGeom prst="rect">
            <a:avLst/>
          </a:prstGeom>
          <a:noFill/>
          <a:ln>
            <a:noFill/>
          </a:ln>
        </p:spPr>
        <p:txBody>
          <a:bodyPr anchorCtr="0" anchor="t" bIns="60925" lIns="121900" spcFirstLastPara="1" rIns="121900" wrap="square" tIns="60925">
            <a:spAutoFit/>
          </a:bodyPr>
          <a:lstStyle/>
          <a:p>
            <a:pPr indent="-374650" lvl="0" marL="381000" marR="0" rtl="0" algn="l">
              <a:lnSpc>
                <a:spcPct val="100000"/>
              </a:lnSpc>
              <a:spcBef>
                <a:spcPts val="0"/>
              </a:spcBef>
              <a:spcAft>
                <a:spcPts val="0"/>
              </a:spcAft>
              <a:buClr>
                <a:srgbClr val="000000"/>
              </a:buClr>
              <a:buSzPts val="2100"/>
              <a:buFont typeface="Noto Sans Symbols"/>
              <a:buChar char="❖"/>
            </a:pPr>
            <a:r>
              <a:rPr b="1" i="0" lang="en-IN" sz="2100" u="none" cap="none" strike="noStrike">
                <a:solidFill>
                  <a:srgbClr val="000000"/>
                </a:solidFill>
                <a:latin typeface="Calibri"/>
                <a:ea typeface="Calibri"/>
                <a:cs typeface="Calibri"/>
                <a:sym typeface="Calibri"/>
              </a:rPr>
              <a:t>To keep electronic waste out of landfills.</a:t>
            </a:r>
            <a:endParaRPr sz="1900"/>
          </a:p>
          <a:p>
            <a:pPr indent="0" lvl="0" marL="0" marR="0" rtl="0" algn="l">
              <a:lnSpc>
                <a:spcPct val="100000"/>
              </a:lnSpc>
              <a:spcBef>
                <a:spcPts val="0"/>
              </a:spcBef>
              <a:spcAft>
                <a:spcPts val="0"/>
              </a:spcAft>
              <a:buNone/>
            </a:pPr>
            <a:r>
              <a:t/>
            </a:r>
            <a:endParaRPr b="1" i="0" sz="2100" u="none" cap="none" strike="noStrike">
              <a:solidFill>
                <a:srgbClr val="000000"/>
              </a:solidFill>
              <a:latin typeface="Calibri"/>
              <a:ea typeface="Calibri"/>
              <a:cs typeface="Calibri"/>
              <a:sym typeface="Calibri"/>
            </a:endParaRPr>
          </a:p>
          <a:p>
            <a:pPr indent="-374650" lvl="0" marL="381000" marR="0" rtl="0" algn="l">
              <a:lnSpc>
                <a:spcPct val="100000"/>
              </a:lnSpc>
              <a:spcBef>
                <a:spcPts val="0"/>
              </a:spcBef>
              <a:spcAft>
                <a:spcPts val="0"/>
              </a:spcAft>
              <a:buClr>
                <a:srgbClr val="000000"/>
              </a:buClr>
              <a:buSzPts val="2100"/>
              <a:buFont typeface="Noto Sans Symbols"/>
              <a:buChar char="❖"/>
            </a:pPr>
            <a:r>
              <a:rPr b="1" i="0" lang="en-IN" sz="2100" u="none" cap="none" strike="noStrike">
                <a:solidFill>
                  <a:srgbClr val="000000"/>
                </a:solidFill>
                <a:latin typeface="Calibri"/>
                <a:ea typeface="Calibri"/>
                <a:cs typeface="Calibri"/>
                <a:sym typeface="Calibri"/>
              </a:rPr>
              <a:t>Materials can be reclaimed.</a:t>
            </a:r>
            <a:endParaRPr sz="1900"/>
          </a:p>
          <a:p>
            <a:pPr indent="0" lvl="0" marL="0" marR="0" rtl="0" algn="l">
              <a:lnSpc>
                <a:spcPct val="100000"/>
              </a:lnSpc>
              <a:spcBef>
                <a:spcPts val="0"/>
              </a:spcBef>
              <a:spcAft>
                <a:spcPts val="0"/>
              </a:spcAft>
              <a:buNone/>
            </a:pPr>
            <a:r>
              <a:t/>
            </a:r>
            <a:endParaRPr b="1" i="0" sz="2100" u="none" cap="none" strike="noStrike">
              <a:solidFill>
                <a:srgbClr val="000000"/>
              </a:solidFill>
              <a:latin typeface="Calibri"/>
              <a:ea typeface="Calibri"/>
              <a:cs typeface="Calibri"/>
              <a:sym typeface="Calibri"/>
            </a:endParaRPr>
          </a:p>
          <a:p>
            <a:pPr indent="-374650" lvl="0" marL="381000" marR="0" rtl="0" algn="l">
              <a:lnSpc>
                <a:spcPct val="100000"/>
              </a:lnSpc>
              <a:spcBef>
                <a:spcPts val="0"/>
              </a:spcBef>
              <a:spcAft>
                <a:spcPts val="0"/>
              </a:spcAft>
              <a:buClr>
                <a:srgbClr val="000000"/>
              </a:buClr>
              <a:buSzPts val="2100"/>
              <a:buFont typeface="Noto Sans Symbols"/>
              <a:buChar char="❖"/>
            </a:pPr>
            <a:r>
              <a:rPr b="1" i="0" lang="en-IN" sz="2100" u="none" cap="none" strike="noStrike">
                <a:solidFill>
                  <a:srgbClr val="000000"/>
                </a:solidFill>
                <a:latin typeface="Calibri"/>
                <a:ea typeface="Calibri"/>
                <a:cs typeface="Calibri"/>
                <a:sym typeface="Calibri"/>
              </a:rPr>
              <a:t>Re-use of reclaimed valuable materials.</a:t>
            </a:r>
            <a:endParaRPr sz="1900"/>
          </a:p>
          <a:p>
            <a:pPr indent="0" lvl="0" marL="0" marR="0" rtl="0" algn="l">
              <a:lnSpc>
                <a:spcPct val="100000"/>
              </a:lnSpc>
              <a:spcBef>
                <a:spcPts val="0"/>
              </a:spcBef>
              <a:spcAft>
                <a:spcPts val="0"/>
              </a:spcAft>
              <a:buNone/>
            </a:pPr>
            <a:r>
              <a:t/>
            </a:r>
            <a:endParaRPr b="1" i="0" sz="2100" u="none" cap="none" strike="noStrike">
              <a:solidFill>
                <a:srgbClr val="000000"/>
              </a:solidFill>
              <a:latin typeface="Calibri"/>
              <a:ea typeface="Calibri"/>
              <a:cs typeface="Calibri"/>
              <a:sym typeface="Calibri"/>
            </a:endParaRPr>
          </a:p>
          <a:p>
            <a:pPr indent="-374650" lvl="0" marL="381000" marR="0" rtl="0" algn="l">
              <a:lnSpc>
                <a:spcPct val="100000"/>
              </a:lnSpc>
              <a:spcBef>
                <a:spcPts val="0"/>
              </a:spcBef>
              <a:spcAft>
                <a:spcPts val="0"/>
              </a:spcAft>
              <a:buClr>
                <a:srgbClr val="000000"/>
              </a:buClr>
              <a:buSzPts val="2100"/>
              <a:buFont typeface="Noto Sans Symbols"/>
              <a:buChar char="❖"/>
            </a:pPr>
            <a:r>
              <a:rPr b="1" i="0" lang="en-IN" sz="2100" u="none" cap="none" strike="noStrike">
                <a:solidFill>
                  <a:srgbClr val="000000"/>
                </a:solidFill>
                <a:latin typeface="Calibri"/>
                <a:ea typeface="Calibri"/>
                <a:cs typeface="Calibri"/>
                <a:sym typeface="Calibri"/>
              </a:rPr>
              <a:t>To reduce </a:t>
            </a:r>
            <a:r>
              <a:rPr b="1" lang="en-IN" sz="2100">
                <a:latin typeface="Calibri"/>
                <a:ea typeface="Calibri"/>
                <a:cs typeface="Calibri"/>
                <a:sym typeface="Calibri"/>
              </a:rPr>
              <a:t>greenhouse</a:t>
            </a:r>
            <a:r>
              <a:rPr b="1" i="0" lang="en-IN" sz="2100" u="none" cap="none" strike="noStrike">
                <a:solidFill>
                  <a:srgbClr val="000000"/>
                </a:solidFill>
                <a:latin typeface="Calibri"/>
                <a:ea typeface="Calibri"/>
                <a:cs typeface="Calibri"/>
                <a:sym typeface="Calibri"/>
              </a:rPr>
              <a:t> gas emissions.</a:t>
            </a:r>
            <a:endParaRPr sz="1900"/>
          </a:p>
          <a:p>
            <a:pPr indent="0" lvl="0" marL="0" marR="0" rtl="0" algn="l">
              <a:lnSpc>
                <a:spcPct val="100000"/>
              </a:lnSpc>
              <a:spcBef>
                <a:spcPts val="0"/>
              </a:spcBef>
              <a:spcAft>
                <a:spcPts val="0"/>
              </a:spcAft>
              <a:buNone/>
            </a:pPr>
            <a:r>
              <a:t/>
            </a:r>
            <a:endParaRPr b="0" i="0" sz="19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900" u="none" cap="none" strike="noStrike">
              <a:solidFill>
                <a:srgbClr val="000000"/>
              </a:solidFill>
              <a:latin typeface="Arial"/>
              <a:ea typeface="Arial"/>
              <a:cs typeface="Arial"/>
              <a:sym typeface="Arial"/>
            </a:endParaRPr>
          </a:p>
        </p:txBody>
      </p:sp>
      <p:pic>
        <p:nvPicPr>
          <p:cNvPr descr="Diagram, schematic&#10;&#10;Description automatically generated" id="396" name="Google Shape;396;g1b4894328ea_2_0"/>
          <p:cNvPicPr preferRelativeResize="0"/>
          <p:nvPr/>
        </p:nvPicPr>
        <p:blipFill rotWithShape="1">
          <a:blip r:embed="rId3">
            <a:alphaModFix/>
          </a:blip>
          <a:srcRect b="0" l="0" r="0" t="0"/>
          <a:stretch/>
        </p:blipFill>
        <p:spPr>
          <a:xfrm>
            <a:off x="689891" y="1365957"/>
            <a:ext cx="5195679" cy="411692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g1b266162c4c_2_315"/>
          <p:cNvSpPr txBox="1"/>
          <p:nvPr>
            <p:ph type="title"/>
          </p:nvPr>
        </p:nvSpPr>
        <p:spPr>
          <a:xfrm>
            <a:off x="1367667" y="397267"/>
            <a:ext cx="10278400" cy="763600"/>
          </a:xfrm>
          <a:prstGeom prst="rect">
            <a:avLst/>
          </a:prstGeom>
          <a:noFill/>
          <a:ln>
            <a:noFill/>
          </a:ln>
        </p:spPr>
        <p:txBody>
          <a:bodyPr anchorCtr="0" anchor="t" bIns="121900" lIns="121900" spcFirstLastPara="1" rIns="121900" wrap="square" tIns="121900">
            <a:noAutofit/>
          </a:bodyPr>
          <a:lstStyle/>
          <a:p>
            <a:pPr indent="0" lvl="0" marL="0" rtl="0" algn="ctr">
              <a:lnSpc>
                <a:spcPct val="100000"/>
              </a:lnSpc>
              <a:spcBef>
                <a:spcPts val="0"/>
              </a:spcBef>
              <a:spcAft>
                <a:spcPts val="0"/>
              </a:spcAft>
              <a:buSzPts val="6700"/>
              <a:buNone/>
            </a:pPr>
            <a:r>
              <a:rPr b="1" lang="en-IN" sz="4300">
                <a:solidFill>
                  <a:schemeClr val="dk1"/>
                </a:solidFill>
                <a:latin typeface="Fira Sans Condensed Black"/>
                <a:ea typeface="Fira Sans Condensed Black"/>
                <a:cs typeface="Fira Sans Condensed Black"/>
                <a:sym typeface="Fira Sans Condensed Black"/>
              </a:rPr>
              <a:t>Functions, actions and benefits</a:t>
            </a:r>
            <a:endParaRPr/>
          </a:p>
        </p:txBody>
      </p:sp>
      <p:grpSp>
        <p:nvGrpSpPr>
          <p:cNvPr id="402" name="Google Shape;402;g1b266162c4c_2_315"/>
          <p:cNvGrpSpPr/>
          <p:nvPr/>
        </p:nvGrpSpPr>
        <p:grpSpPr>
          <a:xfrm>
            <a:off x="399291" y="2496103"/>
            <a:ext cx="7011800" cy="3259563"/>
            <a:chOff x="0" y="0"/>
            <a:chExt cx="5258850" cy="2444672"/>
          </a:xfrm>
        </p:grpSpPr>
        <p:sp>
          <p:nvSpPr>
            <p:cNvPr id="403" name="Google Shape;403;g1b266162c4c_2_315"/>
            <p:cNvSpPr/>
            <p:nvPr/>
          </p:nvSpPr>
          <p:spPr>
            <a:xfrm>
              <a:off x="0" y="0"/>
              <a:ext cx="4207080" cy="537828"/>
            </a:xfrm>
            <a:prstGeom prst="roundRect">
              <a:avLst>
                <a:gd fmla="val 10000" name="adj"/>
              </a:avLst>
            </a:prstGeom>
            <a:solidFill>
              <a:srgbClr val="053000"/>
            </a:solidFill>
            <a:ln cap="flat" cmpd="sng" w="25400">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4" name="Google Shape;404;g1b266162c4c_2_315"/>
            <p:cNvSpPr txBox="1"/>
            <p:nvPr/>
          </p:nvSpPr>
          <p:spPr>
            <a:xfrm>
              <a:off x="15752" y="15752"/>
              <a:ext cx="3581276" cy="506324"/>
            </a:xfrm>
            <a:prstGeom prst="rect">
              <a:avLst/>
            </a:prstGeom>
            <a:noFill/>
            <a:ln>
              <a:noFill/>
            </a:ln>
          </p:spPr>
          <p:txBody>
            <a:bodyPr anchorCtr="0" anchor="ctr" bIns="81275" lIns="81275" spcFirstLastPara="1" rIns="81275" wrap="square" tIns="81275">
              <a:noAutofit/>
            </a:bodyPr>
            <a:lstStyle/>
            <a:p>
              <a:pPr indent="0" lvl="0" marL="0" marR="0" rtl="0" algn="l">
                <a:lnSpc>
                  <a:spcPct val="90000"/>
                </a:lnSpc>
                <a:spcBef>
                  <a:spcPts val="0"/>
                </a:spcBef>
                <a:spcAft>
                  <a:spcPts val="0"/>
                </a:spcAft>
                <a:buClr>
                  <a:srgbClr val="000000"/>
                </a:buClr>
                <a:buSzPts val="2100"/>
                <a:buFont typeface="Arial"/>
                <a:buNone/>
              </a:pPr>
              <a:r>
                <a:rPr b="1" i="0" lang="en-IN" sz="2100" u="none" cap="none" strike="noStrike">
                  <a:solidFill>
                    <a:schemeClr val="lt1"/>
                  </a:solidFill>
                  <a:latin typeface="Calibri"/>
                  <a:ea typeface="Calibri"/>
                  <a:cs typeface="Calibri"/>
                  <a:sym typeface="Calibri"/>
                </a:rPr>
                <a:t>Users can create an account and request for the  pick up service </a:t>
              </a:r>
              <a:endParaRPr sz="1900"/>
            </a:p>
          </p:txBody>
        </p:sp>
        <p:sp>
          <p:nvSpPr>
            <p:cNvPr id="405" name="Google Shape;405;g1b266162c4c_2_315"/>
            <p:cNvSpPr/>
            <p:nvPr/>
          </p:nvSpPr>
          <p:spPr>
            <a:xfrm>
              <a:off x="352343" y="635614"/>
              <a:ext cx="4207080" cy="537828"/>
            </a:xfrm>
            <a:prstGeom prst="roundRect">
              <a:avLst>
                <a:gd fmla="val 10000" name="adj"/>
              </a:avLst>
            </a:prstGeom>
            <a:solidFill>
              <a:srgbClr val="1E6E16"/>
            </a:solidFill>
            <a:ln cap="flat" cmpd="sng" w="25400">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6" name="Google Shape;406;g1b266162c4c_2_315"/>
            <p:cNvSpPr txBox="1"/>
            <p:nvPr/>
          </p:nvSpPr>
          <p:spPr>
            <a:xfrm>
              <a:off x="368095" y="651366"/>
              <a:ext cx="3473645" cy="506324"/>
            </a:xfrm>
            <a:prstGeom prst="rect">
              <a:avLst/>
            </a:prstGeom>
            <a:noFill/>
            <a:ln>
              <a:noFill/>
            </a:ln>
          </p:spPr>
          <p:txBody>
            <a:bodyPr anchorCtr="0" anchor="ctr" bIns="81275" lIns="81275" spcFirstLastPara="1" rIns="81275" wrap="square" tIns="81275">
              <a:noAutofit/>
            </a:bodyPr>
            <a:lstStyle/>
            <a:p>
              <a:pPr indent="0" lvl="0" marL="0" marR="0" rtl="0" algn="l">
                <a:lnSpc>
                  <a:spcPct val="90000"/>
                </a:lnSpc>
                <a:spcBef>
                  <a:spcPts val="0"/>
                </a:spcBef>
                <a:spcAft>
                  <a:spcPts val="0"/>
                </a:spcAft>
                <a:buClr>
                  <a:srgbClr val="000000"/>
                </a:buClr>
                <a:buSzPts val="2100"/>
                <a:buFont typeface="Arial"/>
                <a:buNone/>
              </a:pPr>
              <a:r>
                <a:rPr b="1" i="0" lang="en-IN" sz="2100" u="none" cap="none" strike="noStrike">
                  <a:solidFill>
                    <a:schemeClr val="lt1"/>
                  </a:solidFill>
                  <a:latin typeface="Calibri"/>
                  <a:ea typeface="Calibri"/>
                  <a:cs typeface="Calibri"/>
                  <a:sym typeface="Calibri"/>
                </a:rPr>
                <a:t>Subscribe to email listings for awareness on sustainable living </a:t>
              </a:r>
              <a:endParaRPr sz="1900"/>
            </a:p>
          </p:txBody>
        </p:sp>
        <p:sp>
          <p:nvSpPr>
            <p:cNvPr id="407" name="Google Shape;407;g1b266162c4c_2_315"/>
            <p:cNvSpPr/>
            <p:nvPr/>
          </p:nvSpPr>
          <p:spPr>
            <a:xfrm>
              <a:off x="699427" y="1271229"/>
              <a:ext cx="4207080" cy="537828"/>
            </a:xfrm>
            <a:prstGeom prst="roundRect">
              <a:avLst>
                <a:gd fmla="val 10000" name="adj"/>
              </a:avLst>
            </a:prstGeom>
            <a:solidFill>
              <a:srgbClr val="489543"/>
            </a:solidFill>
            <a:ln cap="flat" cmpd="sng" w="25400">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08" name="Google Shape;408;g1b266162c4c_2_315"/>
            <p:cNvSpPr txBox="1"/>
            <p:nvPr/>
          </p:nvSpPr>
          <p:spPr>
            <a:xfrm>
              <a:off x="715179" y="1286981"/>
              <a:ext cx="3478904" cy="506324"/>
            </a:xfrm>
            <a:prstGeom prst="rect">
              <a:avLst/>
            </a:prstGeom>
            <a:noFill/>
            <a:ln>
              <a:noFill/>
            </a:ln>
          </p:spPr>
          <p:txBody>
            <a:bodyPr anchorCtr="0" anchor="ctr" bIns="81275" lIns="81275" spcFirstLastPara="1" rIns="81275" wrap="square" tIns="81275">
              <a:noAutofit/>
            </a:bodyPr>
            <a:lstStyle/>
            <a:p>
              <a:pPr indent="0" lvl="0" marL="0" marR="0" rtl="0" algn="l">
                <a:lnSpc>
                  <a:spcPct val="90000"/>
                </a:lnSpc>
                <a:spcBef>
                  <a:spcPts val="0"/>
                </a:spcBef>
                <a:spcAft>
                  <a:spcPts val="0"/>
                </a:spcAft>
                <a:buClr>
                  <a:srgbClr val="000000"/>
                </a:buClr>
                <a:buSzPts val="2100"/>
                <a:buFont typeface="Arial"/>
                <a:buNone/>
              </a:pPr>
              <a:r>
                <a:rPr b="1" i="0" lang="en-IN" sz="2100" u="none" cap="none" strike="noStrike">
                  <a:solidFill>
                    <a:schemeClr val="lt1"/>
                  </a:solidFill>
                  <a:latin typeface="Calibri"/>
                  <a:ea typeface="Calibri"/>
                  <a:cs typeface="Calibri"/>
                  <a:sym typeface="Calibri"/>
                </a:rPr>
                <a:t>Users would gain reward points with their action </a:t>
              </a:r>
              <a:endParaRPr sz="1900"/>
            </a:p>
          </p:txBody>
        </p:sp>
        <p:sp>
          <p:nvSpPr>
            <p:cNvPr id="409" name="Google Shape;409;g1b266162c4c_2_315"/>
            <p:cNvSpPr/>
            <p:nvPr/>
          </p:nvSpPr>
          <p:spPr>
            <a:xfrm>
              <a:off x="1051770" y="1906844"/>
              <a:ext cx="4207080" cy="537828"/>
            </a:xfrm>
            <a:prstGeom prst="roundRect">
              <a:avLst>
                <a:gd fmla="val 10000" name="adj"/>
              </a:avLst>
            </a:prstGeom>
            <a:solidFill>
              <a:srgbClr val="8D9F8D"/>
            </a:solidFill>
            <a:ln cap="flat" cmpd="sng" w="25400">
              <a:solidFill>
                <a:schemeClr val="lt1"/>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0" name="Google Shape;410;g1b266162c4c_2_315"/>
            <p:cNvSpPr txBox="1"/>
            <p:nvPr/>
          </p:nvSpPr>
          <p:spPr>
            <a:xfrm>
              <a:off x="1067522" y="1922596"/>
              <a:ext cx="3473645" cy="506324"/>
            </a:xfrm>
            <a:prstGeom prst="rect">
              <a:avLst/>
            </a:prstGeom>
            <a:noFill/>
            <a:ln>
              <a:noFill/>
            </a:ln>
          </p:spPr>
          <p:txBody>
            <a:bodyPr anchorCtr="0" anchor="ctr" bIns="81275" lIns="81275" spcFirstLastPara="1" rIns="81275" wrap="square" tIns="81275">
              <a:noAutofit/>
            </a:bodyPr>
            <a:lstStyle/>
            <a:p>
              <a:pPr indent="0" lvl="0" marL="0" marR="0" rtl="0" algn="l">
                <a:lnSpc>
                  <a:spcPct val="90000"/>
                </a:lnSpc>
                <a:spcBef>
                  <a:spcPts val="0"/>
                </a:spcBef>
                <a:spcAft>
                  <a:spcPts val="0"/>
                </a:spcAft>
                <a:buClr>
                  <a:srgbClr val="000000"/>
                </a:buClr>
                <a:buSzPts val="2100"/>
                <a:buFont typeface="Arial"/>
                <a:buNone/>
              </a:pPr>
              <a:r>
                <a:rPr b="1" i="0" lang="en-IN" sz="2100" u="none" cap="none" strike="noStrike">
                  <a:solidFill>
                    <a:schemeClr val="lt1"/>
                  </a:solidFill>
                  <a:latin typeface="Calibri"/>
                  <a:ea typeface="Calibri"/>
                  <a:cs typeface="Calibri"/>
                  <a:sym typeface="Calibri"/>
                </a:rPr>
                <a:t>Refurbished devices on sale can be purchased through the points </a:t>
              </a:r>
              <a:endParaRPr sz="1900"/>
            </a:p>
          </p:txBody>
        </p:sp>
        <p:sp>
          <p:nvSpPr>
            <p:cNvPr id="411" name="Google Shape;411;g1b266162c4c_2_315"/>
            <p:cNvSpPr/>
            <p:nvPr/>
          </p:nvSpPr>
          <p:spPr>
            <a:xfrm>
              <a:off x="3857492" y="411927"/>
              <a:ext cx="349588" cy="349588"/>
            </a:xfrm>
            <a:prstGeom prst="downArrow">
              <a:avLst>
                <a:gd fmla="val 55000" name="adj1"/>
                <a:gd fmla="val 45000" name="adj2"/>
              </a:avLst>
            </a:prstGeom>
            <a:solidFill>
              <a:srgbClr val="CACCCA">
                <a:alpha val="89803"/>
              </a:srgbClr>
            </a:solidFill>
            <a:ln cap="flat" cmpd="sng" w="25400">
              <a:solidFill>
                <a:srgbClr val="CACCCA">
                  <a:alpha val="89803"/>
                </a:srgbClr>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2" name="Google Shape;412;g1b266162c4c_2_315"/>
            <p:cNvSpPr txBox="1"/>
            <p:nvPr/>
          </p:nvSpPr>
          <p:spPr>
            <a:xfrm>
              <a:off x="3936149" y="411927"/>
              <a:ext cx="192274" cy="263065"/>
            </a:xfrm>
            <a:prstGeom prst="rect">
              <a:avLst/>
            </a:prstGeom>
            <a:noFill/>
            <a:ln>
              <a:noFill/>
            </a:ln>
          </p:spPr>
          <p:txBody>
            <a:bodyPr anchorCtr="0" anchor="ctr" bIns="27075" lIns="27075" spcFirstLastPara="1" rIns="27075" wrap="square" tIns="27075">
              <a:noAutofit/>
            </a:bodyPr>
            <a:lstStyle/>
            <a:p>
              <a:pPr indent="0" lvl="0" marL="0" marR="0" rtl="0" algn="ctr">
                <a:lnSpc>
                  <a:spcPct val="9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sp>
          <p:nvSpPr>
            <p:cNvPr id="413" name="Google Shape;413;g1b266162c4c_2_315"/>
            <p:cNvSpPr/>
            <p:nvPr/>
          </p:nvSpPr>
          <p:spPr>
            <a:xfrm>
              <a:off x="4209835" y="1047542"/>
              <a:ext cx="349588" cy="349588"/>
            </a:xfrm>
            <a:prstGeom prst="downArrow">
              <a:avLst>
                <a:gd fmla="val 55000" name="adj1"/>
                <a:gd fmla="val 45000" name="adj2"/>
              </a:avLst>
            </a:prstGeom>
            <a:solidFill>
              <a:srgbClr val="CACCCA">
                <a:alpha val="89803"/>
              </a:srgbClr>
            </a:solidFill>
            <a:ln cap="flat" cmpd="sng" w="25400">
              <a:solidFill>
                <a:srgbClr val="CACCCA">
                  <a:alpha val="89803"/>
                </a:srgbClr>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4" name="Google Shape;414;g1b266162c4c_2_315"/>
            <p:cNvSpPr txBox="1"/>
            <p:nvPr/>
          </p:nvSpPr>
          <p:spPr>
            <a:xfrm>
              <a:off x="4288492" y="1047542"/>
              <a:ext cx="192274" cy="263065"/>
            </a:xfrm>
            <a:prstGeom prst="rect">
              <a:avLst/>
            </a:prstGeom>
            <a:noFill/>
            <a:ln>
              <a:noFill/>
            </a:ln>
          </p:spPr>
          <p:txBody>
            <a:bodyPr anchorCtr="0" anchor="ctr" bIns="27075" lIns="27075" spcFirstLastPara="1" rIns="27075" wrap="square" tIns="27075">
              <a:noAutofit/>
            </a:bodyPr>
            <a:lstStyle/>
            <a:p>
              <a:pPr indent="0" lvl="0" marL="0" marR="0" rtl="0" algn="ctr">
                <a:lnSpc>
                  <a:spcPct val="9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sp>
          <p:nvSpPr>
            <p:cNvPr id="415" name="Google Shape;415;g1b266162c4c_2_315"/>
            <p:cNvSpPr/>
            <p:nvPr/>
          </p:nvSpPr>
          <p:spPr>
            <a:xfrm>
              <a:off x="4556919" y="1683157"/>
              <a:ext cx="349588" cy="349588"/>
            </a:xfrm>
            <a:prstGeom prst="downArrow">
              <a:avLst>
                <a:gd fmla="val 55000" name="adj1"/>
                <a:gd fmla="val 45000" name="adj2"/>
              </a:avLst>
            </a:prstGeom>
            <a:solidFill>
              <a:srgbClr val="CACCCA">
                <a:alpha val="89803"/>
              </a:srgbClr>
            </a:solidFill>
            <a:ln cap="flat" cmpd="sng" w="25400">
              <a:solidFill>
                <a:srgbClr val="CACCCA">
                  <a:alpha val="89803"/>
                </a:srgbClr>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6" name="Google Shape;416;g1b266162c4c_2_315"/>
            <p:cNvSpPr txBox="1"/>
            <p:nvPr/>
          </p:nvSpPr>
          <p:spPr>
            <a:xfrm>
              <a:off x="4635576" y="1683157"/>
              <a:ext cx="192274" cy="263065"/>
            </a:xfrm>
            <a:prstGeom prst="rect">
              <a:avLst/>
            </a:prstGeom>
            <a:noFill/>
            <a:ln>
              <a:noFill/>
            </a:ln>
          </p:spPr>
          <p:txBody>
            <a:bodyPr anchorCtr="0" anchor="ctr" bIns="27075" lIns="27075" spcFirstLastPara="1" rIns="27075" wrap="square" tIns="27075">
              <a:noAutofit/>
            </a:bodyPr>
            <a:lstStyle/>
            <a:p>
              <a:pPr indent="0" lvl="0" marL="0" marR="0" rtl="0" algn="ctr">
                <a:lnSpc>
                  <a:spcPct val="90000"/>
                </a:lnSpc>
                <a:spcBef>
                  <a:spcPts val="0"/>
                </a:spcBef>
                <a:spcAft>
                  <a:spcPts val="0"/>
                </a:spcAft>
                <a:buClr>
                  <a:srgbClr val="000000"/>
                </a:buClr>
                <a:buSzPts val="2100"/>
                <a:buFont typeface="Arial"/>
                <a:buNone/>
              </a:pPr>
              <a:r>
                <a:t/>
              </a:r>
              <a:endParaRPr b="0" i="0" sz="2100" u="none" cap="none" strike="noStrike">
                <a:solidFill>
                  <a:srgbClr val="000000"/>
                </a:solidFill>
                <a:latin typeface="Arial"/>
                <a:ea typeface="Arial"/>
                <a:cs typeface="Arial"/>
                <a:sym typeface="Arial"/>
              </a:endParaRPr>
            </a:p>
          </p:txBody>
        </p:sp>
      </p:grpSp>
      <p:pic>
        <p:nvPicPr>
          <p:cNvPr descr="Diagram&#10;&#10;Description automatically generated" id="417" name="Google Shape;417;g1b266162c4c_2_315"/>
          <p:cNvPicPr preferRelativeResize="0"/>
          <p:nvPr/>
        </p:nvPicPr>
        <p:blipFill rotWithShape="1">
          <a:blip r:embed="rId3">
            <a:alphaModFix/>
          </a:blip>
          <a:srcRect b="0" l="0" r="0" t="0"/>
          <a:stretch/>
        </p:blipFill>
        <p:spPr>
          <a:xfrm>
            <a:off x="7565824" y="2335228"/>
            <a:ext cx="3984351" cy="342043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g1b266162c4c_2_335"/>
          <p:cNvSpPr txBox="1"/>
          <p:nvPr/>
        </p:nvSpPr>
        <p:spPr>
          <a:xfrm>
            <a:off x="4778679" y="1786901"/>
            <a:ext cx="2634443" cy="533480"/>
          </a:xfrm>
          <a:prstGeom prst="rect">
            <a:avLst/>
          </a:prstGeom>
          <a:noFill/>
          <a:ln>
            <a:noFill/>
          </a:ln>
        </p:spPr>
        <p:txBody>
          <a:bodyPr anchorCtr="0" anchor="t" bIns="60925" lIns="121900" spcFirstLastPara="1" rIns="121900" wrap="square" tIns="60925">
            <a:spAutoFit/>
          </a:bodyPr>
          <a:lstStyle/>
          <a:p>
            <a:pPr indent="0" lvl="0" marL="0" marR="0" rtl="0" algn="l">
              <a:lnSpc>
                <a:spcPct val="100000"/>
              </a:lnSpc>
              <a:spcBef>
                <a:spcPts val="0"/>
              </a:spcBef>
              <a:spcAft>
                <a:spcPts val="0"/>
              </a:spcAft>
              <a:buNone/>
            </a:pPr>
            <a:r>
              <a:rPr b="0" i="0" lang="en-IN" sz="2700" u="sng" cap="none" strike="noStrike">
                <a:solidFill>
                  <a:schemeClr val="dk1"/>
                </a:solidFill>
                <a:latin typeface="Fira Sans Condensed Black"/>
                <a:ea typeface="Fira Sans Condensed Black"/>
                <a:cs typeface="Fira Sans Condensed Black"/>
                <a:sym typeface="Fira Sans Condensed Black"/>
              </a:rPr>
              <a:t>Context Diagram</a:t>
            </a:r>
            <a:endParaRPr sz="1900"/>
          </a:p>
        </p:txBody>
      </p:sp>
      <p:pic>
        <p:nvPicPr>
          <p:cNvPr id="423" name="Google Shape;423;g1b266162c4c_2_335"/>
          <p:cNvPicPr preferRelativeResize="0"/>
          <p:nvPr/>
        </p:nvPicPr>
        <p:blipFill rotWithShape="1">
          <a:blip r:embed="rId3">
            <a:alphaModFix/>
          </a:blip>
          <a:srcRect b="0" l="0" r="-4042" t="14518"/>
          <a:stretch/>
        </p:blipFill>
        <p:spPr>
          <a:xfrm>
            <a:off x="2863427" y="1321560"/>
            <a:ext cx="7276253" cy="4602480"/>
          </a:xfrm>
          <a:prstGeom prst="rect">
            <a:avLst/>
          </a:prstGeom>
          <a:noFill/>
          <a:ln cap="flat" cmpd="sng" w="28575">
            <a:solidFill>
              <a:srgbClr val="0E6004"/>
            </a:solidFill>
            <a:prstDash val="solid"/>
            <a:round/>
            <a:headEnd len="sm" w="sm" type="none"/>
            <a:tailEnd len="sm" w="sm" type="none"/>
          </a:ln>
          <a:effectLst>
            <a:outerShdw blurRad="44450" algn="ctr" dir="5400000" dist="27940">
              <a:srgbClr val="000000">
                <a:alpha val="31764"/>
              </a:srgbClr>
            </a:outerShdw>
          </a:effectLst>
        </p:spPr>
      </p:pic>
      <p:sp>
        <p:nvSpPr>
          <p:cNvPr id="424" name="Google Shape;424;g1b266162c4c_2_335"/>
          <p:cNvSpPr txBox="1"/>
          <p:nvPr/>
        </p:nvSpPr>
        <p:spPr>
          <a:xfrm>
            <a:off x="4501723" y="350611"/>
            <a:ext cx="4603331" cy="1436291"/>
          </a:xfrm>
          <a:prstGeom prst="rect">
            <a:avLst/>
          </a:prstGeom>
          <a:noFill/>
          <a:ln>
            <a:noFill/>
          </a:ln>
        </p:spPr>
        <p:txBody>
          <a:bodyPr anchorCtr="0" anchor="t" bIns="60925" lIns="121900" spcFirstLastPara="1" rIns="121900" wrap="square" tIns="60925">
            <a:spAutoFit/>
          </a:bodyPr>
          <a:lstStyle/>
          <a:p>
            <a:pPr indent="0" lvl="0" marL="0" marR="0" rtl="0" algn="l">
              <a:lnSpc>
                <a:spcPct val="100000"/>
              </a:lnSpc>
              <a:spcBef>
                <a:spcPts val="0"/>
              </a:spcBef>
              <a:spcAft>
                <a:spcPts val="0"/>
              </a:spcAft>
              <a:buNone/>
            </a:pPr>
            <a:r>
              <a:rPr b="0" i="0" lang="en-IN" sz="4300" u="none" cap="none" strike="noStrike">
                <a:solidFill>
                  <a:srgbClr val="000000"/>
                </a:solidFill>
                <a:latin typeface="Fira Sans Condensed Black"/>
                <a:ea typeface="Fira Sans Condensed Black"/>
                <a:cs typeface="Fira Sans Condensed Black"/>
                <a:sym typeface="Fira Sans Condensed Black"/>
              </a:rPr>
              <a:t>Data Flow Diagram</a:t>
            </a:r>
            <a:br>
              <a:rPr b="0" i="0" lang="en-IN" sz="4300" u="none" cap="none" strike="noStrike">
                <a:solidFill>
                  <a:srgbClr val="000000"/>
                </a:solidFill>
                <a:latin typeface="Arial"/>
                <a:ea typeface="Arial"/>
                <a:cs typeface="Arial"/>
                <a:sym typeface="Arial"/>
              </a:rPr>
            </a:br>
            <a:endParaRPr b="0" i="0" sz="43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g1b266162c4c_2_341"/>
          <p:cNvSpPr txBox="1"/>
          <p:nvPr>
            <p:ph type="title"/>
          </p:nvPr>
        </p:nvSpPr>
        <p:spPr>
          <a:xfrm>
            <a:off x="956800" y="445321"/>
            <a:ext cx="10278400" cy="763600"/>
          </a:xfrm>
          <a:prstGeom prst="rect">
            <a:avLst/>
          </a:prstGeom>
          <a:noFill/>
          <a:ln>
            <a:noFill/>
          </a:ln>
        </p:spPr>
        <p:txBody>
          <a:bodyPr anchorCtr="0" anchor="t" bIns="121900" lIns="121900" spcFirstLastPara="1" rIns="121900" wrap="square" tIns="121900">
            <a:noAutofit/>
          </a:bodyPr>
          <a:lstStyle/>
          <a:p>
            <a:pPr indent="0" lvl="0" marL="0" rtl="0" algn="ctr">
              <a:lnSpc>
                <a:spcPct val="100000"/>
              </a:lnSpc>
              <a:spcBef>
                <a:spcPts val="0"/>
              </a:spcBef>
              <a:spcAft>
                <a:spcPts val="0"/>
              </a:spcAft>
              <a:buSzPts val="3200"/>
              <a:buNone/>
            </a:pPr>
            <a:r>
              <a:rPr lang="en-IN" sz="4300">
                <a:latin typeface="Fira Sans Condensed Black"/>
                <a:ea typeface="Fira Sans Condensed Black"/>
                <a:cs typeface="Fira Sans Condensed Black"/>
                <a:sym typeface="Fira Sans Condensed Black"/>
              </a:rPr>
              <a:t>Level 0 Diagram</a:t>
            </a:r>
            <a:br>
              <a:rPr lang="en-IN" sz="4300">
                <a:solidFill>
                  <a:schemeClr val="dk1"/>
                </a:solidFill>
                <a:latin typeface="Fira Sans Condensed Black"/>
                <a:ea typeface="Fira Sans Condensed Black"/>
                <a:cs typeface="Fira Sans Condensed Black"/>
                <a:sym typeface="Fira Sans Condensed Black"/>
              </a:rPr>
            </a:br>
            <a:endParaRPr sz="4300"/>
          </a:p>
        </p:txBody>
      </p:sp>
      <p:pic>
        <p:nvPicPr>
          <p:cNvPr id="430" name="Google Shape;430;g1b266162c4c_2_341"/>
          <p:cNvPicPr preferRelativeResize="0"/>
          <p:nvPr/>
        </p:nvPicPr>
        <p:blipFill rotWithShape="1">
          <a:blip r:embed="rId3">
            <a:alphaModFix/>
          </a:blip>
          <a:srcRect b="0" l="78" r="1" t="7229"/>
          <a:stretch/>
        </p:blipFill>
        <p:spPr>
          <a:xfrm>
            <a:off x="1281145" y="1500920"/>
            <a:ext cx="10061359" cy="4911759"/>
          </a:xfrm>
          <a:prstGeom prst="rect">
            <a:avLst/>
          </a:prstGeom>
          <a:solidFill>
            <a:srgbClr val="ECECEC"/>
          </a:solidFill>
          <a:ln cap="sq" cmpd="sng" w="28575">
            <a:solidFill>
              <a:srgbClr val="0E6004"/>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g1b266162c4c_2_346"/>
          <p:cNvSpPr txBox="1"/>
          <p:nvPr>
            <p:ph type="title"/>
          </p:nvPr>
        </p:nvSpPr>
        <p:spPr>
          <a:xfrm>
            <a:off x="956800" y="645880"/>
            <a:ext cx="10278400" cy="645200"/>
          </a:xfrm>
          <a:prstGeom prst="rect">
            <a:avLst/>
          </a:prstGeom>
          <a:noFill/>
          <a:ln>
            <a:noFill/>
          </a:ln>
        </p:spPr>
        <p:txBody>
          <a:bodyPr anchorCtr="0" anchor="t" bIns="121900" lIns="121900" spcFirstLastPara="1" rIns="121900" wrap="square" tIns="121900">
            <a:noAutofit/>
          </a:bodyPr>
          <a:lstStyle/>
          <a:p>
            <a:pPr indent="0" lvl="0" marL="0" rtl="0" algn="ctr">
              <a:lnSpc>
                <a:spcPct val="100000"/>
              </a:lnSpc>
              <a:spcBef>
                <a:spcPts val="0"/>
              </a:spcBef>
              <a:spcAft>
                <a:spcPts val="0"/>
              </a:spcAft>
              <a:buSzPts val="3200"/>
              <a:buNone/>
            </a:pPr>
            <a:r>
              <a:rPr lang="en-IN" sz="4300">
                <a:latin typeface="Fira Sans Condensed Black"/>
                <a:ea typeface="Fira Sans Condensed Black"/>
                <a:cs typeface="Fira Sans Condensed Black"/>
                <a:sym typeface="Fira Sans Condensed Black"/>
              </a:rPr>
              <a:t>Entity Relationship Diagram </a:t>
            </a:r>
            <a:br>
              <a:rPr lang="en-IN" sz="4300"/>
            </a:br>
            <a:endParaRPr sz="4300"/>
          </a:p>
        </p:txBody>
      </p:sp>
      <p:pic>
        <p:nvPicPr>
          <p:cNvPr descr="Company name&#10;&#10;Description automatically generated with medium confidence" id="436" name="Google Shape;436;g1b266162c4c_2_346"/>
          <p:cNvPicPr preferRelativeResize="0"/>
          <p:nvPr/>
        </p:nvPicPr>
        <p:blipFill rotWithShape="1">
          <a:blip r:embed="rId3">
            <a:alphaModFix/>
          </a:blip>
          <a:srcRect b="0" l="0" r="0" t="0"/>
          <a:stretch/>
        </p:blipFill>
        <p:spPr>
          <a:xfrm>
            <a:off x="7530592" y="2122393"/>
            <a:ext cx="3942665" cy="3207544"/>
          </a:xfrm>
          <a:prstGeom prst="rect">
            <a:avLst/>
          </a:prstGeom>
          <a:noFill/>
          <a:ln>
            <a:noFill/>
          </a:ln>
        </p:spPr>
      </p:pic>
      <p:grpSp>
        <p:nvGrpSpPr>
          <p:cNvPr id="437" name="Google Shape;437;g1b266162c4c_2_346"/>
          <p:cNvGrpSpPr/>
          <p:nvPr/>
        </p:nvGrpSpPr>
        <p:grpSpPr>
          <a:xfrm>
            <a:off x="840663" y="2670344"/>
            <a:ext cx="5886041" cy="447720"/>
            <a:chOff x="0" y="391555"/>
            <a:chExt cx="4414531" cy="335790"/>
          </a:xfrm>
        </p:grpSpPr>
        <p:sp>
          <p:nvSpPr>
            <p:cNvPr id="438" name="Google Shape;438;g1b266162c4c_2_346"/>
            <p:cNvSpPr/>
            <p:nvPr/>
          </p:nvSpPr>
          <p:spPr>
            <a:xfrm>
              <a:off x="0" y="391555"/>
              <a:ext cx="4414531" cy="335790"/>
            </a:xfrm>
            <a:prstGeom prst="roundRect">
              <a:avLst>
                <a:gd fmla="val 16667" name="adj"/>
              </a:avLst>
            </a:prstGeom>
            <a:solidFill>
              <a:schemeClr val="lt1"/>
            </a:solidFill>
            <a:ln cap="flat" cmpd="sng" w="25400">
              <a:solidFill>
                <a:srgbClr val="053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39" name="Google Shape;439;g1b266162c4c_2_346"/>
            <p:cNvSpPr txBox="1"/>
            <p:nvPr/>
          </p:nvSpPr>
          <p:spPr>
            <a:xfrm>
              <a:off x="16392" y="407947"/>
              <a:ext cx="4381800" cy="303000"/>
            </a:xfrm>
            <a:prstGeom prst="rect">
              <a:avLst/>
            </a:prstGeom>
            <a:noFill/>
            <a:ln>
              <a:noFill/>
            </a:ln>
          </p:spPr>
          <p:txBody>
            <a:bodyPr anchorCtr="0" anchor="ctr" bIns="71100" lIns="71100" spcFirstLastPara="1" rIns="71100" wrap="square" tIns="71100">
              <a:noAutofit/>
            </a:bodyPr>
            <a:lstStyle/>
            <a:p>
              <a:pPr indent="0" lvl="0" marL="0" marR="0" rtl="0" algn="l">
                <a:lnSpc>
                  <a:spcPct val="70000"/>
                </a:lnSpc>
                <a:spcBef>
                  <a:spcPts val="0"/>
                </a:spcBef>
                <a:spcAft>
                  <a:spcPts val="0"/>
                </a:spcAft>
                <a:buClr>
                  <a:schemeClr val="dk1"/>
                </a:buClr>
                <a:buSzPts val="1900"/>
                <a:buFont typeface="Arial"/>
                <a:buNone/>
              </a:pPr>
              <a:r>
                <a:rPr b="1" i="0" lang="en-IN" sz="1900" u="none" cap="none" strike="noStrike">
                  <a:solidFill>
                    <a:srgbClr val="000000"/>
                  </a:solidFill>
                  <a:latin typeface="Calibri"/>
                  <a:ea typeface="Calibri"/>
                  <a:cs typeface="Calibri"/>
                  <a:sym typeface="Calibri"/>
                </a:rPr>
                <a:t>Displaying process of retrieval, refurbishment, and selling</a:t>
              </a:r>
              <a:endParaRPr b="1" i="0" sz="1900" u="none" cap="none" strike="noStrike">
                <a:solidFill>
                  <a:srgbClr val="083402"/>
                </a:solidFill>
                <a:latin typeface="Arial"/>
                <a:ea typeface="Arial"/>
                <a:cs typeface="Arial"/>
                <a:sym typeface="Arial"/>
              </a:endParaRPr>
            </a:p>
          </p:txBody>
        </p:sp>
      </p:grpSp>
      <p:grpSp>
        <p:nvGrpSpPr>
          <p:cNvPr id="440" name="Google Shape;440;g1b266162c4c_2_346"/>
          <p:cNvGrpSpPr/>
          <p:nvPr/>
        </p:nvGrpSpPr>
        <p:grpSpPr>
          <a:xfrm>
            <a:off x="840663" y="3171824"/>
            <a:ext cx="5886041" cy="447720"/>
            <a:chOff x="0" y="767665"/>
            <a:chExt cx="4414531" cy="335790"/>
          </a:xfrm>
        </p:grpSpPr>
        <p:sp>
          <p:nvSpPr>
            <p:cNvPr id="441" name="Google Shape;441;g1b266162c4c_2_346"/>
            <p:cNvSpPr/>
            <p:nvPr/>
          </p:nvSpPr>
          <p:spPr>
            <a:xfrm>
              <a:off x="0" y="767665"/>
              <a:ext cx="4414531" cy="335790"/>
            </a:xfrm>
            <a:prstGeom prst="roundRect">
              <a:avLst>
                <a:gd fmla="val 16667" name="adj"/>
              </a:avLst>
            </a:prstGeom>
            <a:solidFill>
              <a:schemeClr val="lt1"/>
            </a:solidFill>
            <a:ln cap="flat" cmpd="sng" w="25400">
              <a:solidFill>
                <a:srgbClr val="053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2" name="Google Shape;442;g1b266162c4c_2_346"/>
            <p:cNvSpPr txBox="1"/>
            <p:nvPr/>
          </p:nvSpPr>
          <p:spPr>
            <a:xfrm>
              <a:off x="16392" y="784057"/>
              <a:ext cx="4381747" cy="303006"/>
            </a:xfrm>
            <a:prstGeom prst="rect">
              <a:avLst/>
            </a:prstGeom>
            <a:noFill/>
            <a:ln>
              <a:noFill/>
            </a:ln>
          </p:spPr>
          <p:txBody>
            <a:bodyPr anchorCtr="0" anchor="ctr" bIns="71100" lIns="71100" spcFirstLastPara="1" rIns="71100" wrap="square" tIns="71100">
              <a:noAutofit/>
            </a:bodyPr>
            <a:lstStyle/>
            <a:p>
              <a:pPr indent="0" lvl="0" marL="0" marR="0" rtl="0" algn="l">
                <a:lnSpc>
                  <a:spcPct val="70000"/>
                </a:lnSpc>
                <a:spcBef>
                  <a:spcPts val="0"/>
                </a:spcBef>
                <a:spcAft>
                  <a:spcPts val="0"/>
                </a:spcAft>
                <a:buClr>
                  <a:srgbClr val="000000"/>
                </a:buClr>
                <a:buSzPts val="1900"/>
                <a:buFont typeface="Arial"/>
                <a:buNone/>
              </a:pPr>
              <a:r>
                <a:rPr b="1" i="0" lang="en-IN" sz="1900" u="none" cap="none" strike="noStrike">
                  <a:solidFill>
                    <a:srgbClr val="000000"/>
                  </a:solidFill>
                  <a:latin typeface="Calibri"/>
                  <a:ea typeface="Calibri"/>
                  <a:cs typeface="Calibri"/>
                  <a:sym typeface="Calibri"/>
                </a:rPr>
                <a:t>Prioritize having multiple warehouses around the country</a:t>
              </a:r>
              <a:endParaRPr b="1" i="0" sz="1900" u="none" cap="none" strike="noStrike">
                <a:solidFill>
                  <a:srgbClr val="083402"/>
                </a:solidFill>
                <a:latin typeface="Arial"/>
                <a:ea typeface="Arial"/>
                <a:cs typeface="Arial"/>
                <a:sym typeface="Arial"/>
              </a:endParaRPr>
            </a:p>
          </p:txBody>
        </p:sp>
      </p:grpSp>
      <p:grpSp>
        <p:nvGrpSpPr>
          <p:cNvPr id="443" name="Google Shape;443;g1b266162c4c_2_346"/>
          <p:cNvGrpSpPr/>
          <p:nvPr/>
        </p:nvGrpSpPr>
        <p:grpSpPr>
          <a:xfrm>
            <a:off x="840663" y="3673304"/>
            <a:ext cx="5886041" cy="447720"/>
            <a:chOff x="0" y="1143775"/>
            <a:chExt cx="4414531" cy="335790"/>
          </a:xfrm>
        </p:grpSpPr>
        <p:sp>
          <p:nvSpPr>
            <p:cNvPr id="444" name="Google Shape;444;g1b266162c4c_2_346"/>
            <p:cNvSpPr/>
            <p:nvPr/>
          </p:nvSpPr>
          <p:spPr>
            <a:xfrm>
              <a:off x="0" y="1143775"/>
              <a:ext cx="4414531" cy="335790"/>
            </a:xfrm>
            <a:prstGeom prst="roundRect">
              <a:avLst>
                <a:gd fmla="val 16667" name="adj"/>
              </a:avLst>
            </a:prstGeom>
            <a:solidFill>
              <a:schemeClr val="lt1"/>
            </a:solidFill>
            <a:ln cap="flat" cmpd="sng" w="25400">
              <a:solidFill>
                <a:srgbClr val="053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5" name="Google Shape;445;g1b266162c4c_2_346"/>
            <p:cNvSpPr txBox="1"/>
            <p:nvPr/>
          </p:nvSpPr>
          <p:spPr>
            <a:xfrm>
              <a:off x="16392" y="1160167"/>
              <a:ext cx="4381747" cy="303006"/>
            </a:xfrm>
            <a:prstGeom prst="rect">
              <a:avLst/>
            </a:prstGeom>
            <a:noFill/>
            <a:ln>
              <a:noFill/>
            </a:ln>
          </p:spPr>
          <p:txBody>
            <a:bodyPr anchorCtr="0" anchor="ctr" bIns="71100" lIns="71100" spcFirstLastPara="1" rIns="71100" wrap="square" tIns="71100">
              <a:noAutofit/>
            </a:bodyPr>
            <a:lstStyle/>
            <a:p>
              <a:pPr indent="0" lvl="0" marL="0" marR="0" rtl="0" algn="l">
                <a:lnSpc>
                  <a:spcPct val="90000"/>
                </a:lnSpc>
                <a:spcBef>
                  <a:spcPts val="0"/>
                </a:spcBef>
                <a:spcAft>
                  <a:spcPts val="0"/>
                </a:spcAft>
                <a:buClr>
                  <a:srgbClr val="000000"/>
                </a:buClr>
                <a:buSzPts val="1900"/>
                <a:buFont typeface="Arial"/>
                <a:buNone/>
              </a:pPr>
              <a:r>
                <a:t/>
              </a:r>
              <a:endParaRPr b="0" i="0" sz="1900" u="none" cap="none" strike="noStrike">
                <a:solidFill>
                  <a:srgbClr val="083402"/>
                </a:solidFill>
                <a:latin typeface="Arial"/>
                <a:ea typeface="Arial"/>
                <a:cs typeface="Arial"/>
                <a:sym typeface="Arial"/>
              </a:endParaRPr>
            </a:p>
          </p:txBody>
        </p:sp>
      </p:grpSp>
      <p:grpSp>
        <p:nvGrpSpPr>
          <p:cNvPr id="446" name="Google Shape;446;g1b266162c4c_2_346"/>
          <p:cNvGrpSpPr/>
          <p:nvPr/>
        </p:nvGrpSpPr>
        <p:grpSpPr>
          <a:xfrm>
            <a:off x="840663" y="4174784"/>
            <a:ext cx="5886041" cy="447720"/>
            <a:chOff x="0" y="1519885"/>
            <a:chExt cx="4414531" cy="335790"/>
          </a:xfrm>
        </p:grpSpPr>
        <p:sp>
          <p:nvSpPr>
            <p:cNvPr id="447" name="Google Shape;447;g1b266162c4c_2_346"/>
            <p:cNvSpPr/>
            <p:nvPr/>
          </p:nvSpPr>
          <p:spPr>
            <a:xfrm>
              <a:off x="0" y="1519885"/>
              <a:ext cx="4414531" cy="335790"/>
            </a:xfrm>
            <a:prstGeom prst="roundRect">
              <a:avLst>
                <a:gd fmla="val 16667" name="adj"/>
              </a:avLst>
            </a:prstGeom>
            <a:solidFill>
              <a:schemeClr val="lt1"/>
            </a:solidFill>
            <a:ln cap="flat" cmpd="sng" w="25400">
              <a:solidFill>
                <a:srgbClr val="053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8" name="Google Shape;448;g1b266162c4c_2_346"/>
            <p:cNvSpPr txBox="1"/>
            <p:nvPr/>
          </p:nvSpPr>
          <p:spPr>
            <a:xfrm>
              <a:off x="16392" y="1536277"/>
              <a:ext cx="4381747" cy="303006"/>
            </a:xfrm>
            <a:prstGeom prst="rect">
              <a:avLst/>
            </a:prstGeom>
            <a:noFill/>
            <a:ln>
              <a:noFill/>
            </a:ln>
          </p:spPr>
          <p:txBody>
            <a:bodyPr anchorCtr="0" anchor="ctr" bIns="71100" lIns="71100" spcFirstLastPara="1" rIns="71100" wrap="square" tIns="71100">
              <a:noAutofit/>
            </a:bodyPr>
            <a:lstStyle/>
            <a:p>
              <a:pPr indent="0" lvl="0" marL="0" marR="0" rtl="0" algn="l">
                <a:lnSpc>
                  <a:spcPct val="90000"/>
                </a:lnSpc>
                <a:spcBef>
                  <a:spcPts val="0"/>
                </a:spcBef>
                <a:spcAft>
                  <a:spcPts val="0"/>
                </a:spcAft>
                <a:buClr>
                  <a:srgbClr val="000000"/>
                </a:buClr>
                <a:buSzPts val="1900"/>
                <a:buFont typeface="Arial"/>
                <a:buNone/>
              </a:pPr>
              <a:r>
                <a:t/>
              </a:r>
              <a:endParaRPr b="0" i="0" sz="1900" u="none" cap="none" strike="noStrike">
                <a:solidFill>
                  <a:srgbClr val="083402"/>
                </a:solidFill>
                <a:latin typeface="Arial"/>
                <a:ea typeface="Arial"/>
                <a:cs typeface="Arial"/>
                <a:sym typeface="Arial"/>
              </a:endParaRPr>
            </a:p>
          </p:txBody>
        </p:sp>
      </p:grpSp>
      <p:sp>
        <p:nvSpPr>
          <p:cNvPr id="449" name="Google Shape;449;g1b266162c4c_2_346"/>
          <p:cNvSpPr txBox="1"/>
          <p:nvPr/>
        </p:nvSpPr>
        <p:spPr>
          <a:xfrm>
            <a:off x="840663" y="3651448"/>
            <a:ext cx="6096000" cy="697627"/>
          </a:xfrm>
          <a:prstGeom prst="rect">
            <a:avLst/>
          </a:prstGeom>
          <a:noFill/>
          <a:ln>
            <a:noFill/>
          </a:ln>
        </p:spPr>
        <p:txBody>
          <a:bodyPr anchorCtr="0" anchor="t" bIns="60925" lIns="121900" spcFirstLastPara="1" rIns="121900" wrap="square" tIns="60925">
            <a:spAutoFit/>
          </a:bodyPr>
          <a:lstStyle/>
          <a:p>
            <a:pPr indent="0" lvl="0" marL="0" marR="0" rtl="0" algn="l">
              <a:lnSpc>
                <a:spcPct val="100000"/>
              </a:lnSpc>
              <a:spcBef>
                <a:spcPts val="0"/>
              </a:spcBef>
              <a:spcAft>
                <a:spcPts val="0"/>
              </a:spcAft>
              <a:buNone/>
            </a:pPr>
            <a:r>
              <a:rPr b="1" i="0" lang="en-IN" sz="1900" u="none" cap="none" strike="noStrike">
                <a:solidFill>
                  <a:srgbClr val="000000"/>
                </a:solidFill>
                <a:latin typeface="Calibri"/>
                <a:ea typeface="Calibri"/>
                <a:cs typeface="Calibri"/>
                <a:sym typeface="Calibri"/>
              </a:rPr>
              <a:t>Refurbished in warehouse after retrieving from consumer</a:t>
            </a:r>
            <a:endParaRPr b="1" i="0" sz="19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1" i="0" sz="1900" u="none" cap="none" strike="noStrike">
              <a:solidFill>
                <a:srgbClr val="000000"/>
              </a:solidFill>
              <a:latin typeface="Arial"/>
              <a:ea typeface="Arial"/>
              <a:cs typeface="Arial"/>
              <a:sym typeface="Arial"/>
            </a:endParaRPr>
          </a:p>
        </p:txBody>
      </p:sp>
      <p:sp>
        <p:nvSpPr>
          <p:cNvPr id="450" name="Google Shape;450;g1b266162c4c_2_346"/>
          <p:cNvSpPr txBox="1"/>
          <p:nvPr/>
        </p:nvSpPr>
        <p:spPr>
          <a:xfrm>
            <a:off x="862519" y="4174784"/>
            <a:ext cx="6096000" cy="697500"/>
          </a:xfrm>
          <a:prstGeom prst="rect">
            <a:avLst/>
          </a:prstGeom>
          <a:noFill/>
          <a:ln>
            <a:noFill/>
          </a:ln>
        </p:spPr>
        <p:txBody>
          <a:bodyPr anchorCtr="0" anchor="t" bIns="60925" lIns="121900" spcFirstLastPara="1" rIns="121900" wrap="square" tIns="60925">
            <a:spAutoFit/>
          </a:bodyPr>
          <a:lstStyle/>
          <a:p>
            <a:pPr indent="0" lvl="0" marL="0" marR="0" rtl="0" algn="l">
              <a:lnSpc>
                <a:spcPct val="100000"/>
              </a:lnSpc>
              <a:spcBef>
                <a:spcPts val="0"/>
              </a:spcBef>
              <a:spcAft>
                <a:spcPts val="0"/>
              </a:spcAft>
              <a:buNone/>
            </a:pPr>
            <a:r>
              <a:rPr b="1" i="0" lang="en-IN" sz="1900" u="none" cap="none" strike="noStrike">
                <a:solidFill>
                  <a:srgbClr val="000000"/>
                </a:solidFill>
                <a:latin typeface="Calibri"/>
                <a:ea typeface="Calibri"/>
                <a:cs typeface="Calibri"/>
                <a:sym typeface="Calibri"/>
              </a:rPr>
              <a:t>Users purchase fixed product in a recycle flow method</a:t>
            </a:r>
            <a:endParaRPr b="1" i="0" sz="19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1" i="0" sz="19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g1b266162c4c_2_365"/>
          <p:cNvSpPr txBox="1"/>
          <p:nvPr>
            <p:ph type="title"/>
          </p:nvPr>
        </p:nvSpPr>
        <p:spPr>
          <a:xfrm>
            <a:off x="979664" y="249640"/>
            <a:ext cx="10278300" cy="763500"/>
          </a:xfrm>
          <a:prstGeom prst="rect">
            <a:avLst/>
          </a:prstGeom>
          <a:noFill/>
          <a:ln>
            <a:noFill/>
          </a:ln>
        </p:spPr>
        <p:txBody>
          <a:bodyPr anchorCtr="0" anchor="t" bIns="121900" lIns="121900" spcFirstLastPara="1" rIns="121900" wrap="square" tIns="121900">
            <a:noAutofit/>
          </a:bodyPr>
          <a:lstStyle/>
          <a:p>
            <a:pPr indent="0" lvl="0" marL="0" rtl="0" algn="ctr">
              <a:lnSpc>
                <a:spcPct val="100000"/>
              </a:lnSpc>
              <a:spcBef>
                <a:spcPts val="0"/>
              </a:spcBef>
              <a:spcAft>
                <a:spcPts val="0"/>
              </a:spcAft>
              <a:buSzPts val="3200"/>
              <a:buNone/>
            </a:pPr>
            <a:r>
              <a:rPr lang="en-IN" sz="4300">
                <a:latin typeface="Fira Sans Condensed Black"/>
                <a:ea typeface="Fira Sans Condensed Black"/>
                <a:cs typeface="Fira Sans Condensed Black"/>
                <a:sym typeface="Fira Sans Condensed Black"/>
              </a:rPr>
              <a:t>Entity Relationship Diagram (</a:t>
            </a:r>
            <a:r>
              <a:rPr lang="en-IN" sz="4300">
                <a:latin typeface="Fira Sans Condensed Black"/>
                <a:ea typeface="Fira Sans Condensed Black"/>
                <a:cs typeface="Fira Sans Condensed Black"/>
                <a:sym typeface="Fira Sans Condensed Black"/>
              </a:rPr>
              <a:t>ERD)</a:t>
            </a:r>
            <a:endParaRPr sz="4300"/>
          </a:p>
        </p:txBody>
      </p:sp>
      <p:pic>
        <p:nvPicPr>
          <p:cNvPr id="456" name="Google Shape;456;g1b266162c4c_2_365"/>
          <p:cNvPicPr preferRelativeResize="0"/>
          <p:nvPr/>
        </p:nvPicPr>
        <p:blipFill rotWithShape="1">
          <a:blip r:embed="rId3">
            <a:alphaModFix/>
          </a:blip>
          <a:srcRect b="0" l="0" r="0" t="0"/>
          <a:stretch/>
        </p:blipFill>
        <p:spPr>
          <a:xfrm>
            <a:off x="1534864" y="1522609"/>
            <a:ext cx="9168000" cy="4621223"/>
          </a:xfrm>
          <a:prstGeom prst="rect">
            <a:avLst/>
          </a:prstGeom>
          <a:solidFill>
            <a:srgbClr val="ECECEC"/>
          </a:solidFill>
          <a:ln cap="sq" cmpd="sng" w="28575">
            <a:solidFill>
              <a:srgbClr val="0E6004"/>
            </a:solidFill>
            <a:prstDash val="solid"/>
            <a:miter lim="800000"/>
            <a:headEnd len="sm" w="sm" type="none"/>
            <a:tailEnd len="sm" w="sm" type="none"/>
          </a:ln>
          <a:effectLst>
            <a:outerShdw blurRad="107950" algn="ctr" dir="5400000" dist="12700">
              <a:srgbClr val="000000"/>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g1b266162c4c_2_370"/>
          <p:cNvSpPr txBox="1"/>
          <p:nvPr/>
        </p:nvSpPr>
        <p:spPr>
          <a:xfrm>
            <a:off x="838200" y="365125"/>
            <a:ext cx="10515600" cy="1325700"/>
          </a:xfrm>
          <a:prstGeom prst="rect">
            <a:avLst/>
          </a:prstGeom>
          <a:noFill/>
          <a:ln>
            <a:noFill/>
          </a:ln>
        </p:spPr>
        <p:txBody>
          <a:bodyPr anchorCtr="0" anchor="ctr" bIns="45700" lIns="91400" spcFirstLastPara="1" rIns="91400" wrap="square" tIns="45700">
            <a:normAutofit/>
          </a:bodyPr>
          <a:lstStyle/>
          <a:p>
            <a:pPr indent="0" lvl="0" marL="0" marR="0" rtl="0" algn="ctr">
              <a:lnSpc>
                <a:spcPct val="100000"/>
              </a:lnSpc>
              <a:spcBef>
                <a:spcPts val="0"/>
              </a:spcBef>
              <a:spcAft>
                <a:spcPts val="0"/>
              </a:spcAft>
              <a:buNone/>
            </a:pPr>
            <a:r>
              <a:rPr b="0" i="0" lang="en-IN" sz="4300" u="none" cap="none" strike="noStrike">
                <a:solidFill>
                  <a:srgbClr val="000000"/>
                </a:solidFill>
                <a:latin typeface="Fira Sans Condensed Black"/>
                <a:ea typeface="Fira Sans Condensed Black"/>
                <a:cs typeface="Fira Sans Condensed Black"/>
                <a:sym typeface="Fira Sans Condensed Black"/>
              </a:rPr>
              <a:t>Data Visualization</a:t>
            </a:r>
            <a:endParaRPr b="0" i="0" sz="4300" u="none" cap="none" strike="noStrike">
              <a:solidFill>
                <a:srgbClr val="000000"/>
              </a:solidFill>
              <a:latin typeface="Fira Sans Condensed Black"/>
              <a:ea typeface="Fira Sans Condensed Black"/>
              <a:cs typeface="Fira Sans Condensed Black"/>
              <a:sym typeface="Fira Sans Condensed Black"/>
            </a:endParaRPr>
          </a:p>
        </p:txBody>
      </p:sp>
      <p:pic>
        <p:nvPicPr>
          <p:cNvPr id="462" name="Google Shape;462;g1b266162c4c_2_370"/>
          <p:cNvPicPr preferRelativeResize="0"/>
          <p:nvPr/>
        </p:nvPicPr>
        <p:blipFill rotWithShape="1">
          <a:blip r:embed="rId3">
            <a:alphaModFix/>
          </a:blip>
          <a:srcRect b="0" l="0" r="0" t="0"/>
          <a:stretch/>
        </p:blipFill>
        <p:spPr>
          <a:xfrm>
            <a:off x="3765125" y="1843225"/>
            <a:ext cx="7918651" cy="4305300"/>
          </a:xfrm>
          <a:prstGeom prst="rect">
            <a:avLst/>
          </a:prstGeom>
          <a:noFill/>
          <a:ln>
            <a:noFill/>
          </a:ln>
        </p:spPr>
      </p:pic>
      <p:sp>
        <p:nvSpPr>
          <p:cNvPr id="463" name="Google Shape;463;g1b266162c4c_2_370"/>
          <p:cNvSpPr txBox="1"/>
          <p:nvPr/>
        </p:nvSpPr>
        <p:spPr>
          <a:xfrm>
            <a:off x="392300" y="2758575"/>
            <a:ext cx="3018720" cy="2482701"/>
          </a:xfrm>
          <a:prstGeom prst="rect">
            <a:avLst/>
          </a:prstGeom>
          <a:noFill/>
          <a:ln>
            <a:noFill/>
          </a:ln>
        </p:spPr>
        <p:txBody>
          <a:bodyPr anchorCtr="0" anchor="t" bIns="91400" lIns="91400" spcFirstLastPara="1" rIns="91400" wrap="square" tIns="91400">
            <a:spAutoFit/>
          </a:bodyPr>
          <a:lstStyle/>
          <a:p>
            <a:pPr indent="0" lvl="0" marL="0" marR="0" rtl="0" algn="l">
              <a:lnSpc>
                <a:spcPct val="100000"/>
              </a:lnSpc>
              <a:spcBef>
                <a:spcPts val="0"/>
              </a:spcBef>
              <a:spcAft>
                <a:spcPts val="0"/>
              </a:spcAft>
              <a:buNone/>
            </a:pPr>
            <a:r>
              <a:rPr b="1" i="0" lang="en-IN" sz="2100" u="none" cap="none" strike="noStrike">
                <a:solidFill>
                  <a:srgbClr val="000000"/>
                </a:solidFill>
                <a:latin typeface="Calibri"/>
                <a:ea typeface="Calibri"/>
                <a:cs typeface="Calibri"/>
                <a:sym typeface="Calibri"/>
              </a:rPr>
              <a:t>Reuse and Recycling Rate (y-axis)</a:t>
            </a:r>
            <a:r>
              <a:rPr b="0" i="0" lang="en-IN" sz="2100" u="none" cap="none" strike="noStrike">
                <a:solidFill>
                  <a:srgbClr val="000000"/>
                </a:solidFill>
                <a:latin typeface="Calibri"/>
                <a:ea typeface="Calibri"/>
                <a:cs typeface="Calibri"/>
                <a:sym typeface="Calibri"/>
              </a:rPr>
              <a:t> = Weight of the WEEE that enters the recycling/preparing for re-use facility / Weight of all separately collected WEEE (both in mass unit)</a:t>
            </a:r>
            <a:endParaRPr b="0" i="0" sz="2100" u="none" cap="none" strike="noStrike">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Environmental Consulting by Slidesgo">
  <a:themeElements>
    <a:clrScheme name="Simple Light">
      <a:dk1>
        <a:srgbClr val="083603"/>
      </a:dk1>
      <a:lt1>
        <a:srgbClr val="FFFFFF"/>
      </a:lt1>
      <a:dk2>
        <a:srgbClr val="B6D7A8"/>
      </a:dk2>
      <a:lt2>
        <a:srgbClr val="7DBD61"/>
      </a:lt2>
      <a:accent1>
        <a:srgbClr val="E6B8AF"/>
      </a:accent1>
      <a:accent2>
        <a:srgbClr val="F9CB9C"/>
      </a:accent2>
      <a:accent3>
        <a:srgbClr val="F6B26B"/>
      </a:accent3>
      <a:accent4>
        <a:srgbClr val="E69138"/>
      </a:accent4>
      <a:accent5>
        <a:srgbClr val="083603"/>
      </a:accent5>
      <a:accent6>
        <a:srgbClr val="083603"/>
      </a:accent6>
      <a:hlink>
        <a:srgbClr val="08360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2022-12-06T18:25:48Z</dcterms:created>
  <dc:creator>Harshitha Ramachandra</dc:creator>
</cp:coreProperties>
</file>